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53" r:id="rId5"/>
    <p:sldId id="354" r:id="rId6"/>
    <p:sldId id="355" r:id="rId7"/>
    <p:sldId id="357" r:id="rId8"/>
    <p:sldId id="358" r:id="rId9"/>
    <p:sldId id="359" r:id="rId10"/>
    <p:sldId id="36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3"/>
            <p14:sldId id="354"/>
            <p14:sldId id="355"/>
            <p14:sldId id="357"/>
            <p14:sldId id="358"/>
            <p14:sldId id="359"/>
            <p14:sldId id="36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04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564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أغني.. أرنم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" y="685800"/>
            <a:ext cx="9144000" cy="5290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 القرار:</a:t>
            </a:r>
          </a:p>
          <a:p>
            <a:pPr algn="ctr" fontAlgn="base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(أغني.. أرنم</a:t>
            </a:r>
          </a:p>
          <a:p>
            <a:pPr algn="ctr" fontAlgn="base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 أرتل لربي)2</a:t>
            </a: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596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" y="685800"/>
            <a:ext cx="9144000" cy="5290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 القرار:</a:t>
            </a:r>
          </a:p>
          <a:p>
            <a:pPr algn="ctr" fontAlgn="base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(أغني.. أرنم</a:t>
            </a:r>
          </a:p>
          <a:p>
            <a:pPr algn="ctr" fontAlgn="base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 أرتل لربي)2</a:t>
            </a: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1- </a:t>
            </a:r>
          </a:p>
          <a:p>
            <a:pPr algn="ctr" fontAlgn="base"/>
            <a:r>
              <a:rPr lang="ar-EG" sz="7200" b="1" dirty="0"/>
              <a:t>أنا مهما أغني يا إلهي </a:t>
            </a:r>
          </a:p>
          <a:p>
            <a:pPr algn="ctr" fontAlgn="base"/>
            <a:r>
              <a:rPr lang="ar-EG" sz="7200" b="1" dirty="0"/>
              <a:t>وارتل حبي اليك أكبر</a:t>
            </a:r>
          </a:p>
          <a:p>
            <a:pPr algn="ctr" fontAlgn="base"/>
            <a:r>
              <a:rPr lang="ar-EG" sz="7200" b="1" dirty="0"/>
              <a:t>أكبر يا رب كتيـــــر </a:t>
            </a:r>
          </a:p>
          <a:p>
            <a:pPr algn="ctr" fontAlgn="base"/>
            <a:r>
              <a:rPr lang="ar-EG" sz="7200" b="1" dirty="0"/>
              <a:t>أكبر من الكلمـــــات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0061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ar-EG" sz="8000" b="1" dirty="0"/>
              <a:t>أكبر من التفكير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/>
              <a:t>حبي اليك أكبر </a:t>
            </a:r>
          </a:p>
          <a:p>
            <a:pPr algn="ctr" fontAlgn="base">
              <a:lnSpc>
                <a:spcPct val="150000"/>
              </a:lnSpc>
            </a:pPr>
            <a:r>
              <a:rPr lang="ar-EG" sz="8000" b="1" dirty="0"/>
              <a:t>حبي اليك أكبر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402647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" y="685800"/>
            <a:ext cx="9144000" cy="5290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 القرار:</a:t>
            </a:r>
          </a:p>
          <a:p>
            <a:pPr algn="ctr" fontAlgn="base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(أغني.. أرنم</a:t>
            </a:r>
          </a:p>
          <a:p>
            <a:pPr algn="ctr" fontAlgn="base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 أرتل لربي)2</a:t>
            </a: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721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74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2- </a:t>
            </a:r>
          </a:p>
          <a:p>
            <a:pPr algn="ctr" fontAlgn="base"/>
            <a:r>
              <a:rPr lang="ar-EG" sz="7200" b="1" dirty="0" err="1"/>
              <a:t>يارب</a:t>
            </a:r>
            <a:r>
              <a:rPr lang="ar-EG" sz="7200" b="1" dirty="0"/>
              <a:t> ليك المجد </a:t>
            </a:r>
          </a:p>
          <a:p>
            <a:pPr algn="ctr" fontAlgn="base"/>
            <a:r>
              <a:rPr lang="ar-EG" sz="7200" b="1" dirty="0"/>
              <a:t>والسبح والتكريم</a:t>
            </a:r>
          </a:p>
          <a:p>
            <a:pPr algn="ctr" fontAlgn="base"/>
            <a:r>
              <a:rPr lang="ar-EG" sz="7200" b="1" dirty="0"/>
              <a:t>ليك السجود ليك العهود</a:t>
            </a:r>
          </a:p>
          <a:p>
            <a:pPr algn="ctr" fontAlgn="base"/>
            <a:r>
              <a:rPr lang="ar-EG" sz="7200" b="1" dirty="0"/>
              <a:t> </a:t>
            </a:r>
            <a:r>
              <a:rPr lang="ar-EG" sz="6600" b="1" dirty="0"/>
              <a:t>والحمد والتعظيم حبي اليك أكبر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586681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" y="685800"/>
            <a:ext cx="9144000" cy="5290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 القرار:</a:t>
            </a:r>
          </a:p>
          <a:p>
            <a:pPr algn="ctr" fontAlgn="base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(أغني.. أرنم</a:t>
            </a:r>
          </a:p>
          <a:p>
            <a:pPr algn="ctr" fontAlgn="base">
              <a:lnSpc>
                <a:spcPct val="150000"/>
              </a:lnSpc>
            </a:pPr>
            <a:r>
              <a:rPr lang="ar-EG" sz="8800" b="1" dirty="0">
                <a:solidFill>
                  <a:srgbClr val="003300"/>
                </a:solidFill>
              </a:rPr>
              <a:t> أرتل لربي)2</a:t>
            </a: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91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3- </a:t>
            </a:r>
          </a:p>
          <a:p>
            <a:pPr algn="ctr" fontAlgn="base"/>
            <a:r>
              <a:rPr lang="ar-EG" sz="7200" b="1" dirty="0"/>
              <a:t>في الصبح </a:t>
            </a:r>
            <a:r>
              <a:rPr lang="ar-EG" sz="7200" b="1" dirty="0" err="1"/>
              <a:t>بارنم</a:t>
            </a:r>
            <a:r>
              <a:rPr lang="ar-EG" sz="7200" b="1" dirty="0"/>
              <a:t> ليك </a:t>
            </a:r>
          </a:p>
          <a:p>
            <a:pPr algn="ctr" fontAlgn="base"/>
            <a:r>
              <a:rPr lang="ar-EG" sz="7200" b="1" dirty="0" err="1"/>
              <a:t>وبأقول</a:t>
            </a:r>
            <a:r>
              <a:rPr lang="ar-EG" sz="7200" b="1" dirty="0"/>
              <a:t> يا كريــــــم</a:t>
            </a:r>
          </a:p>
          <a:p>
            <a:pPr algn="ctr" fontAlgn="base"/>
            <a:r>
              <a:rPr lang="ar-EG" sz="7200" b="1" dirty="0"/>
              <a:t>وف ليلي </a:t>
            </a:r>
            <a:r>
              <a:rPr lang="ar-EG" sz="7200" b="1" dirty="0" err="1"/>
              <a:t>بارنم</a:t>
            </a:r>
            <a:r>
              <a:rPr lang="ar-EG" sz="7200" b="1" dirty="0"/>
              <a:t> ليك </a:t>
            </a:r>
          </a:p>
          <a:p>
            <a:pPr algn="ctr" fontAlgn="base"/>
            <a:r>
              <a:rPr lang="ar-EG" sz="7200" b="1" dirty="0"/>
              <a:t>وباقول يا عظيم</a:t>
            </a:r>
          </a:p>
        </p:txBody>
      </p:sp>
    </p:spTree>
    <p:extLst>
      <p:ext uri="{BB962C8B-B14F-4D97-AF65-F5344CB8AC3E}">
        <p14:creationId xmlns:p14="http://schemas.microsoft.com/office/powerpoint/2010/main" val="2336767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19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7200" b="1" dirty="0"/>
              <a:t>وف فرحي </a:t>
            </a:r>
            <a:r>
              <a:rPr lang="ar-EG" sz="7200" b="1" dirty="0" err="1"/>
              <a:t>باجيلك</a:t>
            </a:r>
            <a:r>
              <a:rPr lang="ar-EG" sz="7200" b="1" dirty="0"/>
              <a:t> وارفع</a:t>
            </a:r>
          </a:p>
          <a:p>
            <a:pPr algn="ctr" fontAlgn="base"/>
            <a:r>
              <a:rPr lang="ar-EG" sz="7200" b="1" dirty="0"/>
              <a:t> ليك أحلى الترانيم</a:t>
            </a:r>
          </a:p>
          <a:p>
            <a:pPr algn="ctr" fontAlgn="base"/>
            <a:r>
              <a:rPr lang="ar-EG" sz="7200" b="1" dirty="0"/>
              <a:t>وف غلطي أصرخ </a:t>
            </a:r>
            <a:r>
              <a:rPr lang="ar-EG" sz="7200" b="1" dirty="0" err="1"/>
              <a:t>إرحم</a:t>
            </a:r>
            <a:r>
              <a:rPr lang="ar-EG" sz="7200" b="1" dirty="0"/>
              <a:t> </a:t>
            </a:r>
          </a:p>
          <a:p>
            <a:pPr algn="ctr" fontAlgn="base"/>
            <a:r>
              <a:rPr lang="ar-EG" sz="7200" b="1" dirty="0"/>
              <a:t>يا رحيم </a:t>
            </a:r>
            <a:r>
              <a:rPr lang="ar-EG" sz="7200" b="1" dirty="0" err="1"/>
              <a:t>إرحم</a:t>
            </a:r>
            <a:r>
              <a:rPr lang="ar-EG" sz="7200" b="1" dirty="0"/>
              <a:t> يا رحيم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2464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126</Words>
  <Application>Microsoft Office PowerPoint</Application>
  <PresentationFormat>عرض على الشاشة (4:3)</PresentationFormat>
  <Paragraphs>36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2023-12-19T09:06:10Z</dcterms:modified>
</cp:coreProperties>
</file>