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75" r:id="rId2"/>
    <p:sldId id="352" r:id="rId3"/>
    <p:sldId id="274" r:id="rId4"/>
    <p:sldId id="347" r:id="rId5"/>
    <p:sldId id="353" r:id="rId6"/>
    <p:sldId id="354" r:id="rId7"/>
    <p:sldId id="355" r:id="rId8"/>
    <p:sldId id="356" r:id="rId9"/>
    <p:sldId id="29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52"/>
            <p14:sldId id="274"/>
            <p14:sldId id="347"/>
            <p14:sldId id="353"/>
            <p14:sldId id="354"/>
            <p14:sldId id="355"/>
            <p14:sldId id="356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353" autoAdjust="0"/>
    <p:restoredTop sz="94660"/>
  </p:normalViewPr>
  <p:slideViewPr>
    <p:cSldViewPr>
      <p:cViewPr varScale="1">
        <p:scale>
          <a:sx n="56" d="100"/>
          <a:sy n="56" d="100"/>
        </p:scale>
        <p:origin x="84" y="228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12/19/2023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12/19/2023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568910"/>
            <a:ext cx="9144000" cy="26314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تـرنيــمة</a:t>
            </a:r>
          </a:p>
          <a:p>
            <a:pPr algn="ctr" rtl="1">
              <a:lnSpc>
                <a:spcPct val="150000"/>
              </a:lnSpc>
              <a:defRPr/>
            </a:pPr>
            <a:r>
              <a:rPr lang="ar-EG" sz="7200" b="1" dirty="0"/>
              <a:t>أغني في وسط الآلام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609600"/>
            <a:ext cx="9144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ar-EG" sz="6000" b="1" dirty="0">
                <a:solidFill>
                  <a:srgbClr val="003300"/>
                </a:solidFill>
              </a:rPr>
              <a:t>القرار:</a:t>
            </a:r>
          </a:p>
          <a:p>
            <a:pPr algn="ctr" fontAlgn="base"/>
            <a:r>
              <a:rPr lang="ar-EG" sz="7200" b="1" dirty="0">
                <a:solidFill>
                  <a:srgbClr val="003300"/>
                </a:solidFill>
              </a:rPr>
              <a:t>(أغني في وسط الآلام </a:t>
            </a:r>
          </a:p>
          <a:p>
            <a:pPr algn="ctr" fontAlgn="base"/>
            <a:r>
              <a:rPr lang="ar-EG" sz="7200" b="1" dirty="0">
                <a:solidFill>
                  <a:srgbClr val="003300"/>
                </a:solidFill>
              </a:rPr>
              <a:t>وأعبد إلهي على الدوام)</a:t>
            </a:r>
            <a:r>
              <a:rPr lang="ar-EG" sz="6000" b="1" dirty="0">
                <a:solidFill>
                  <a:srgbClr val="003300"/>
                </a:solidFill>
              </a:rPr>
              <a:t>2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7200" b="1" dirty="0">
                <a:solidFill>
                  <a:srgbClr val="003300"/>
                </a:solidFill>
              </a:rPr>
              <a:t>(ماشي </a:t>
            </a:r>
            <a:r>
              <a:rPr lang="ar-EG" sz="7200" b="1" dirty="0" err="1">
                <a:solidFill>
                  <a:srgbClr val="003300"/>
                </a:solidFill>
              </a:rPr>
              <a:t>معايا</a:t>
            </a:r>
            <a:r>
              <a:rPr lang="ar-EG" sz="7200" b="1" dirty="0">
                <a:solidFill>
                  <a:srgbClr val="003300"/>
                </a:solidFill>
              </a:rPr>
              <a:t> طول الأيام) </a:t>
            </a:r>
            <a:r>
              <a:rPr lang="ar-EG" sz="6000" b="1" dirty="0">
                <a:solidFill>
                  <a:srgbClr val="003300"/>
                </a:solidFill>
              </a:rPr>
              <a:t>2</a:t>
            </a:r>
            <a:r>
              <a:rPr lang="ar-EG" sz="7200" b="1" dirty="0">
                <a:solidFill>
                  <a:srgbClr val="003300"/>
                </a:solidFill>
              </a:rPr>
              <a:t> رحمة وخير وماليني سلام</a:t>
            </a:r>
            <a:endParaRPr lang="en-US" sz="72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1061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696754"/>
            <a:ext cx="9144000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ar-EG" sz="5400" b="1" dirty="0"/>
              <a:t>1-</a:t>
            </a:r>
            <a:r>
              <a:rPr lang="ar-EG" sz="6600" b="1" dirty="0"/>
              <a:t> </a:t>
            </a:r>
          </a:p>
          <a:p>
            <a:pPr algn="ctr" fontAlgn="base"/>
            <a:r>
              <a:rPr lang="ar-EG" sz="6600" b="1" dirty="0"/>
              <a:t>(لوكنت في ضيق مش </a:t>
            </a:r>
            <a:r>
              <a:rPr lang="ar-EG" sz="6600" b="1" dirty="0" err="1"/>
              <a:t>هيسيبني</a:t>
            </a:r>
            <a:r>
              <a:rPr lang="ar-EG" sz="6600" b="1" dirty="0"/>
              <a:t> </a:t>
            </a:r>
            <a:r>
              <a:rPr lang="ar-EG" sz="6600" b="1" dirty="0" err="1"/>
              <a:t>مادمت</a:t>
            </a:r>
            <a:r>
              <a:rPr lang="ar-EG" sz="6600" b="1" dirty="0"/>
              <a:t> بعيش ملء مشيئته) </a:t>
            </a:r>
            <a:r>
              <a:rPr lang="ar-EG" sz="5400" b="1" dirty="0"/>
              <a:t>2</a:t>
            </a:r>
          </a:p>
          <a:p>
            <a:pPr algn="ctr" fontAlgn="base"/>
            <a:r>
              <a:rPr lang="ar-EG" sz="6600" b="1" dirty="0"/>
              <a:t>(في وقته </a:t>
            </a:r>
            <a:r>
              <a:rPr lang="ar-EG" sz="6600" b="1" dirty="0" err="1"/>
              <a:t>بيسرع</a:t>
            </a:r>
            <a:r>
              <a:rPr lang="ar-EG" sz="6600" b="1" dirty="0"/>
              <a:t> لنجاتي) </a:t>
            </a:r>
            <a:r>
              <a:rPr lang="ar-EG" sz="5400" b="1" dirty="0"/>
              <a:t>2</a:t>
            </a:r>
            <a:r>
              <a:rPr lang="ar-EG" sz="6600" b="1" dirty="0"/>
              <a:t> ويملا عمري بمعرفته</a:t>
            </a:r>
            <a:endParaRPr lang="en-US" sz="66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609600"/>
            <a:ext cx="9144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ar-EG" sz="6000" b="1" dirty="0">
                <a:solidFill>
                  <a:srgbClr val="003300"/>
                </a:solidFill>
              </a:rPr>
              <a:t>القرار:</a:t>
            </a:r>
          </a:p>
          <a:p>
            <a:pPr algn="ctr" fontAlgn="base"/>
            <a:r>
              <a:rPr lang="ar-EG" sz="7200" b="1" dirty="0">
                <a:solidFill>
                  <a:srgbClr val="003300"/>
                </a:solidFill>
              </a:rPr>
              <a:t>(أغني في وسط الآلام </a:t>
            </a:r>
          </a:p>
          <a:p>
            <a:pPr algn="ctr" fontAlgn="base"/>
            <a:r>
              <a:rPr lang="ar-EG" sz="7200" b="1" dirty="0">
                <a:solidFill>
                  <a:srgbClr val="003300"/>
                </a:solidFill>
              </a:rPr>
              <a:t>وأعبد إلهي على الدوام)</a:t>
            </a:r>
            <a:r>
              <a:rPr lang="ar-EG" sz="6000" b="1" dirty="0">
                <a:solidFill>
                  <a:srgbClr val="003300"/>
                </a:solidFill>
              </a:rPr>
              <a:t>2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7200" b="1" dirty="0">
                <a:solidFill>
                  <a:srgbClr val="003300"/>
                </a:solidFill>
              </a:rPr>
              <a:t>(ماشي </a:t>
            </a:r>
            <a:r>
              <a:rPr lang="ar-EG" sz="7200" b="1" dirty="0" err="1">
                <a:solidFill>
                  <a:srgbClr val="003300"/>
                </a:solidFill>
              </a:rPr>
              <a:t>معايا</a:t>
            </a:r>
            <a:r>
              <a:rPr lang="ar-EG" sz="7200" b="1" dirty="0">
                <a:solidFill>
                  <a:srgbClr val="003300"/>
                </a:solidFill>
              </a:rPr>
              <a:t> طول الأيام) </a:t>
            </a:r>
            <a:r>
              <a:rPr lang="ar-EG" sz="6000" b="1" dirty="0">
                <a:solidFill>
                  <a:srgbClr val="003300"/>
                </a:solidFill>
              </a:rPr>
              <a:t>2</a:t>
            </a:r>
            <a:r>
              <a:rPr lang="ar-EG" sz="7200" b="1" dirty="0">
                <a:solidFill>
                  <a:srgbClr val="003300"/>
                </a:solidFill>
              </a:rPr>
              <a:t> رحمة وخير وماليني سلام</a:t>
            </a:r>
            <a:endParaRPr lang="en-US" sz="7200" b="1" dirty="0">
              <a:solidFill>
                <a:srgbClr val="0033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712887"/>
            <a:ext cx="91440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ar-EG" sz="5400" b="1" dirty="0"/>
              <a:t>2-</a:t>
            </a:r>
            <a:r>
              <a:rPr lang="ar-EG" sz="6600" b="1" dirty="0"/>
              <a:t> </a:t>
            </a:r>
          </a:p>
          <a:p>
            <a:pPr algn="ctr" fontAlgn="base"/>
            <a:r>
              <a:rPr lang="ar-EG" sz="6600" b="1" dirty="0"/>
              <a:t>(ساعات في وقت </a:t>
            </a:r>
            <a:r>
              <a:rPr lang="ar-EG" sz="6600" b="1" dirty="0" err="1"/>
              <a:t>الإضطهاد</a:t>
            </a:r>
            <a:r>
              <a:rPr lang="ar-EG" sz="6600" b="1" dirty="0"/>
              <a:t> </a:t>
            </a:r>
          </a:p>
          <a:p>
            <a:pPr algn="ctr" fontAlgn="base"/>
            <a:r>
              <a:rPr lang="ar-EG" sz="6600" b="1" dirty="0"/>
              <a:t>إني </a:t>
            </a:r>
            <a:r>
              <a:rPr lang="ar-EG" sz="6600" b="1" dirty="0" err="1"/>
              <a:t>بشاركه</a:t>
            </a:r>
            <a:r>
              <a:rPr lang="ar-EG" sz="6600" b="1" dirty="0"/>
              <a:t> في آلامه)</a:t>
            </a:r>
            <a:r>
              <a:rPr lang="ar-EG" sz="5400" b="1" dirty="0"/>
              <a:t>2</a:t>
            </a:r>
            <a:endParaRPr lang="ar-EG" sz="6600" b="1" dirty="0"/>
          </a:p>
          <a:p>
            <a:pPr algn="ctr" fontAlgn="base"/>
            <a:r>
              <a:rPr lang="ar-EG" sz="6000" b="1" dirty="0"/>
              <a:t>(رفضوه ورفضوني أعيش فرحان)</a:t>
            </a:r>
            <a:r>
              <a:rPr lang="ar-EG" sz="5400" b="1" dirty="0"/>
              <a:t>2</a:t>
            </a:r>
            <a:r>
              <a:rPr lang="ar-EG" sz="6600" b="1" dirty="0"/>
              <a:t> </a:t>
            </a:r>
            <a:r>
              <a:rPr lang="ar-EG" sz="6600" b="1" dirty="0" err="1"/>
              <a:t>هتشارك</a:t>
            </a:r>
            <a:r>
              <a:rPr lang="ar-EG" sz="6600" b="1" dirty="0"/>
              <a:t> بكره </a:t>
            </a:r>
            <a:r>
              <a:rPr lang="ar-EG" sz="6600" b="1" dirty="0" err="1"/>
              <a:t>فى</a:t>
            </a:r>
            <a:r>
              <a:rPr lang="ar-EG" sz="6600" b="1" dirty="0"/>
              <a:t> امجاده</a:t>
            </a:r>
            <a:endParaRPr 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7110858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609600"/>
            <a:ext cx="9144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ar-EG" sz="6000" b="1" dirty="0">
                <a:solidFill>
                  <a:srgbClr val="003300"/>
                </a:solidFill>
              </a:rPr>
              <a:t>القرار:</a:t>
            </a:r>
          </a:p>
          <a:p>
            <a:pPr algn="ctr" fontAlgn="base"/>
            <a:r>
              <a:rPr lang="ar-EG" sz="7200" b="1" dirty="0">
                <a:solidFill>
                  <a:srgbClr val="003300"/>
                </a:solidFill>
              </a:rPr>
              <a:t>(أغني في وسط الآلام </a:t>
            </a:r>
          </a:p>
          <a:p>
            <a:pPr algn="ctr" fontAlgn="base"/>
            <a:r>
              <a:rPr lang="ar-EG" sz="7200" b="1" dirty="0">
                <a:solidFill>
                  <a:srgbClr val="003300"/>
                </a:solidFill>
              </a:rPr>
              <a:t>وأعبد إلهي على الدوام)</a:t>
            </a:r>
            <a:r>
              <a:rPr lang="ar-EG" sz="6000" b="1" dirty="0">
                <a:solidFill>
                  <a:srgbClr val="003300"/>
                </a:solidFill>
              </a:rPr>
              <a:t>2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7200" b="1" dirty="0">
                <a:solidFill>
                  <a:srgbClr val="003300"/>
                </a:solidFill>
              </a:rPr>
              <a:t>(ماشي </a:t>
            </a:r>
            <a:r>
              <a:rPr lang="ar-EG" sz="7200" b="1" dirty="0" err="1">
                <a:solidFill>
                  <a:srgbClr val="003300"/>
                </a:solidFill>
              </a:rPr>
              <a:t>معايا</a:t>
            </a:r>
            <a:r>
              <a:rPr lang="ar-EG" sz="7200" b="1" dirty="0">
                <a:solidFill>
                  <a:srgbClr val="003300"/>
                </a:solidFill>
              </a:rPr>
              <a:t> طول الأيام) </a:t>
            </a:r>
            <a:r>
              <a:rPr lang="ar-EG" sz="6000" b="1" dirty="0">
                <a:solidFill>
                  <a:srgbClr val="003300"/>
                </a:solidFill>
              </a:rPr>
              <a:t>2</a:t>
            </a:r>
            <a:r>
              <a:rPr lang="ar-EG" sz="7200" b="1" dirty="0">
                <a:solidFill>
                  <a:srgbClr val="003300"/>
                </a:solidFill>
              </a:rPr>
              <a:t> رحمة وخير وماليني سلام</a:t>
            </a:r>
            <a:endParaRPr lang="en-US" sz="72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49741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696754"/>
            <a:ext cx="9144000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ar-EG" sz="5400" b="1" dirty="0"/>
              <a:t>3-</a:t>
            </a:r>
            <a:r>
              <a:rPr lang="ar-EG" sz="6600" b="1" dirty="0"/>
              <a:t> </a:t>
            </a:r>
          </a:p>
          <a:p>
            <a:pPr algn="ctr" fontAlgn="base"/>
            <a:r>
              <a:rPr lang="ar-EG" sz="6600" b="1" dirty="0"/>
              <a:t> (انت اللي بتبقي يا راعي </a:t>
            </a:r>
          </a:p>
          <a:p>
            <a:pPr algn="ctr" fontAlgn="base"/>
            <a:r>
              <a:rPr lang="ar-EG" sz="6600" b="1" dirty="0"/>
              <a:t>على عهدك ما </a:t>
            </a:r>
            <a:r>
              <a:rPr lang="ar-EG" sz="6600" b="1" dirty="0" err="1"/>
              <a:t>بتتغير</a:t>
            </a:r>
            <a:r>
              <a:rPr lang="ar-EG" sz="6600" b="1" dirty="0"/>
              <a:t>)</a:t>
            </a:r>
            <a:r>
              <a:rPr lang="ar-EG" sz="5400" b="1" dirty="0"/>
              <a:t>2</a:t>
            </a:r>
            <a:endParaRPr lang="ar-EG" sz="6600" b="1" dirty="0"/>
          </a:p>
          <a:p>
            <a:pPr algn="ctr" fontAlgn="base"/>
            <a:r>
              <a:rPr lang="ar-EG" sz="6600" b="1" dirty="0"/>
              <a:t>(بحنان وبحب تضمني ليك)</a:t>
            </a:r>
            <a:r>
              <a:rPr lang="ar-EG" sz="5400" b="1" dirty="0"/>
              <a:t>2</a:t>
            </a:r>
            <a:r>
              <a:rPr lang="ar-EG" sz="6600" b="1" dirty="0"/>
              <a:t>  </a:t>
            </a:r>
            <a:r>
              <a:rPr lang="ar-EG" sz="6600" b="1" dirty="0" err="1"/>
              <a:t>تجيني</a:t>
            </a:r>
            <a:r>
              <a:rPr lang="ar-EG" sz="6600" b="1" dirty="0"/>
              <a:t> أبداً ما </a:t>
            </a:r>
            <a:r>
              <a:rPr lang="ar-EG" sz="6600" b="1" dirty="0" err="1"/>
              <a:t>بتتأخر</a:t>
            </a:r>
            <a:endParaRPr 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1417780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609600"/>
            <a:ext cx="9144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ar-EG" sz="6000" b="1" dirty="0">
                <a:solidFill>
                  <a:srgbClr val="003300"/>
                </a:solidFill>
              </a:rPr>
              <a:t>القرار:</a:t>
            </a:r>
          </a:p>
          <a:p>
            <a:pPr algn="ctr" fontAlgn="base"/>
            <a:r>
              <a:rPr lang="ar-EG" sz="7200" b="1" dirty="0">
                <a:solidFill>
                  <a:srgbClr val="003300"/>
                </a:solidFill>
              </a:rPr>
              <a:t>(أغني في وسط الآلام </a:t>
            </a:r>
          </a:p>
          <a:p>
            <a:pPr algn="ctr" fontAlgn="base"/>
            <a:r>
              <a:rPr lang="ar-EG" sz="7200" b="1" dirty="0">
                <a:solidFill>
                  <a:srgbClr val="003300"/>
                </a:solidFill>
              </a:rPr>
              <a:t>وأعبد إلهي على الدوام)</a:t>
            </a:r>
            <a:r>
              <a:rPr lang="ar-EG" sz="6000" b="1" dirty="0">
                <a:solidFill>
                  <a:srgbClr val="003300"/>
                </a:solidFill>
              </a:rPr>
              <a:t>2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7200" b="1" dirty="0">
                <a:solidFill>
                  <a:srgbClr val="003300"/>
                </a:solidFill>
              </a:rPr>
              <a:t>(ماشي </a:t>
            </a:r>
            <a:r>
              <a:rPr lang="ar-EG" sz="7200" b="1" dirty="0" err="1">
                <a:solidFill>
                  <a:srgbClr val="003300"/>
                </a:solidFill>
              </a:rPr>
              <a:t>معايا</a:t>
            </a:r>
            <a:r>
              <a:rPr lang="ar-EG" sz="7200" b="1" dirty="0">
                <a:solidFill>
                  <a:srgbClr val="003300"/>
                </a:solidFill>
              </a:rPr>
              <a:t> طول الأيام) </a:t>
            </a:r>
            <a:r>
              <a:rPr lang="ar-EG" sz="6000" b="1" dirty="0">
                <a:solidFill>
                  <a:srgbClr val="003300"/>
                </a:solidFill>
              </a:rPr>
              <a:t>2</a:t>
            </a:r>
            <a:r>
              <a:rPr lang="ar-EG" sz="7200" b="1" dirty="0">
                <a:solidFill>
                  <a:srgbClr val="003300"/>
                </a:solidFill>
              </a:rPr>
              <a:t> رحمة وخير وماليني سلام</a:t>
            </a:r>
            <a:endParaRPr lang="en-US" sz="72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41471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1871</TotalTime>
  <Words>176</Words>
  <Application>Microsoft Office PowerPoint</Application>
  <PresentationFormat>عرض على الشاشة (4:3)</PresentationFormat>
  <Paragraphs>25</Paragraphs>
  <Slides>9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207</cp:revision>
  <dcterms:created xsi:type="dcterms:W3CDTF">2021-12-07T14:30:00Z</dcterms:created>
  <dcterms:modified xsi:type="dcterms:W3CDTF">2023-12-19T09:14:40Z</dcterms:modified>
</cp:coreProperties>
</file>