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أغني للرب في حياتي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13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/>
              <a:t>أغني للرب في حياتي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أرنم لإلهي مادمت موجودًا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أرنم أرنم مادمت موجودًا</a:t>
            </a:r>
            <a:br>
              <a:rPr lang="ar-EG" sz="8000" b="1" dirty="0"/>
            </a:br>
            <a:endParaRPr lang="en-US" sz="8000" b="1" dirty="0"/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982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(فيلذ له نشيدي </a:t>
            </a:r>
          </a:p>
          <a:p>
            <a:pPr algn="ctr" rtl="1"/>
            <a:r>
              <a:rPr lang="ar-EG" sz="8000" b="1" dirty="0"/>
              <a:t>وأنا أفرح بالرب </a:t>
            </a:r>
          </a:p>
          <a:p>
            <a:pPr algn="ctr" rtl="1"/>
            <a:r>
              <a:rPr lang="ar-EG" sz="8000" b="1" dirty="0"/>
              <a:t>فيلذ له نشيدي </a:t>
            </a:r>
          </a:p>
          <a:p>
            <a:pPr algn="ctr" rtl="1"/>
            <a:r>
              <a:rPr lang="ar-EG" sz="8000" b="1" dirty="0"/>
              <a:t>وأنا أفرح بالرب)2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35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2023-12-19T09:16:34Z</dcterms:modified>
</cp:coreProperties>
</file>