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46" r:id="rId3"/>
    <p:sldId id="27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56" d="100"/>
          <a:sy n="56" d="100"/>
        </p:scale>
        <p:origin x="64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09600"/>
            <a:ext cx="9144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fontAlgn="base">
              <a:lnSpc>
                <a:spcPct val="150000"/>
              </a:lnSpc>
            </a:pPr>
            <a:r>
              <a:rPr lang="ar-EG" sz="8000" b="1" dirty="0"/>
              <a:t>أغني للرب في حياتي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51310"/>
            <a:ext cx="9144000" cy="9097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ar-EG" sz="8000" b="1" dirty="0"/>
              <a:t>أغني للرب في حياتي </a:t>
            </a:r>
          </a:p>
          <a:p>
            <a:pPr algn="ctr" fontAlgn="base">
              <a:lnSpc>
                <a:spcPct val="150000"/>
              </a:lnSpc>
            </a:pPr>
            <a:r>
              <a:rPr lang="ar-EG" sz="8000" b="1" dirty="0"/>
              <a:t>أرنم لإلهي مادمت موجودًا </a:t>
            </a:r>
          </a:p>
          <a:p>
            <a:pPr algn="ctr" fontAlgn="base">
              <a:lnSpc>
                <a:spcPct val="150000"/>
              </a:lnSpc>
            </a:pPr>
            <a:r>
              <a:rPr lang="ar-EG" sz="8000" b="1" dirty="0"/>
              <a:t>أرنم أرنم مادمت موجودًا</a:t>
            </a:r>
            <a:br>
              <a:rPr lang="ar-EG" sz="8000" b="1" dirty="0"/>
            </a:br>
            <a:endParaRPr lang="en-US" sz="8000" b="1" dirty="0"/>
          </a:p>
          <a:p>
            <a:pPr algn="ctr" fontAlgn="base">
              <a:lnSpc>
                <a:spcPct val="150000"/>
              </a:lnSpc>
            </a:pPr>
            <a:r>
              <a:rPr lang="ar-EG" sz="8000" b="1" dirty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9823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(فيلذ له نشيدي </a:t>
            </a:r>
          </a:p>
          <a:p>
            <a:pPr algn="ctr" rtl="1"/>
            <a:r>
              <a:rPr lang="ar-EG" sz="8000" b="1" dirty="0"/>
              <a:t>وأنا أفرح بالرب </a:t>
            </a:r>
          </a:p>
          <a:p>
            <a:pPr algn="ctr" rtl="1"/>
            <a:r>
              <a:rPr lang="ar-EG" sz="8000" b="1" dirty="0"/>
              <a:t>فيلذ له نشيدي </a:t>
            </a:r>
          </a:p>
          <a:p>
            <a:pPr algn="ctr" rtl="1"/>
            <a:r>
              <a:rPr lang="ar-EG" sz="8000" b="1" dirty="0"/>
              <a:t>وأنا أفرح بالرب)2</a:t>
            </a:r>
          </a:p>
          <a:p>
            <a:pPr algn="ctr"/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1864</TotalTime>
  <Words>35</Words>
  <Application>Microsoft Office PowerPoint</Application>
  <PresentationFormat>عرض على الشاشة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205</cp:revision>
  <dcterms:created xsi:type="dcterms:W3CDTF">2021-12-07T14:30:00Z</dcterms:created>
  <dcterms:modified xsi:type="dcterms:W3CDTF">2023-12-19T09:16:34Z</dcterms:modified>
</cp:coreProperties>
</file>