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33997"/>
            <a:ext cx="9144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افتح عيني يا ربي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افتح عيني يا ربي</a:t>
            </a:r>
            <a:br>
              <a:rPr lang="ar-EG" sz="7200" b="1" dirty="0"/>
            </a:br>
            <a:r>
              <a:rPr lang="ar-EG" sz="7200" b="1" dirty="0"/>
              <a:t>افتح عيني عليك</a:t>
            </a:r>
            <a:br>
              <a:rPr lang="ar-EG" sz="7200" b="1" dirty="0"/>
            </a:br>
            <a:r>
              <a:rPr lang="ar-EG" sz="7200" b="1" dirty="0" err="1"/>
              <a:t>عايز</a:t>
            </a:r>
            <a:r>
              <a:rPr lang="ar-EG" sz="7200" b="1" dirty="0"/>
              <a:t> أشوفك</a:t>
            </a:r>
            <a:br>
              <a:rPr lang="ar-EG" sz="7200" b="1" dirty="0"/>
            </a:br>
            <a:r>
              <a:rPr lang="ar-EG" sz="7200" b="1" dirty="0" err="1"/>
              <a:t>أشوفك</a:t>
            </a:r>
            <a:r>
              <a:rPr lang="ar-EG" sz="7200" b="1" dirty="0"/>
              <a:t> عالي فوق الكل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حبك يملا قلبي وكياني</a:t>
            </a:r>
            <a:br>
              <a:rPr lang="ar-EG" sz="6600" b="1" dirty="0"/>
            </a:br>
            <a:r>
              <a:rPr lang="ar-EG" sz="6600" b="1" dirty="0"/>
              <a:t>تملك علي بالحب</a:t>
            </a:r>
          </a:p>
          <a:p>
            <a:pPr algn="ctr" rtl="1"/>
            <a:br>
              <a:rPr lang="ar-EG" sz="6600" b="1" dirty="0"/>
            </a:br>
            <a:r>
              <a:rPr lang="ar-EG" sz="6600" b="1" dirty="0"/>
              <a:t>وأعيش </a:t>
            </a:r>
            <a:r>
              <a:rPr lang="ar-EG" sz="6600" b="1" dirty="0" err="1"/>
              <a:t>لك</a:t>
            </a:r>
            <a:r>
              <a:rPr lang="ar-EG" sz="6600" b="1" dirty="0"/>
              <a:t> كل يوم في حياتي</a:t>
            </a:r>
            <a:br>
              <a:rPr lang="ar-EG" sz="6600" b="1" dirty="0"/>
            </a:br>
            <a:r>
              <a:rPr lang="ar-EG" sz="6600" b="1" dirty="0" err="1"/>
              <a:t>باسبحك</a:t>
            </a:r>
            <a:r>
              <a:rPr lang="ar-EG" sz="6600" b="1" dirty="0"/>
              <a:t> يا إلهي </a:t>
            </a:r>
            <a:r>
              <a:rPr lang="ar-EG" sz="6600" b="1" dirty="0" err="1"/>
              <a:t>عايز</a:t>
            </a:r>
            <a:r>
              <a:rPr lang="ar-EG" sz="6600" b="1" dirty="0"/>
              <a:t> أشوفك</a:t>
            </a:r>
          </a:p>
          <a:p>
            <a:pPr algn="ctr"/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44</Words>
  <Application>Microsoft Office PowerPoint</Application>
  <PresentationFormat>عرض على الشاشة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2023-12-19T09:20:48Z</dcterms:modified>
</cp:coreProperties>
</file>