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46" r:id="rId3"/>
    <p:sldId id="27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28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افتح عيوننا  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21566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 smtClean="0"/>
              <a:t>افتح عيوننا  </a:t>
            </a:r>
            <a:endParaRPr lang="ar-EG" sz="8800" b="1" dirty="0" smtClean="0"/>
          </a:p>
          <a:p>
            <a:pPr algn="ctr" rtl="1"/>
            <a:r>
              <a:rPr lang="ar-SA" sz="8800" b="1" dirty="0" smtClean="0"/>
              <a:t>هبنا </a:t>
            </a:r>
            <a:r>
              <a:rPr lang="ar-SA" sz="8800" b="1" dirty="0" smtClean="0"/>
              <a:t>أن نبصرك</a:t>
            </a:r>
          </a:p>
          <a:p>
            <a:pPr algn="ctr" rtl="1"/>
            <a:r>
              <a:rPr lang="ar-SA" sz="8800" b="1" dirty="0" smtClean="0"/>
              <a:t>ففي </a:t>
            </a:r>
            <a:r>
              <a:rPr lang="ar-SA" sz="8800" b="1" dirty="0" smtClean="0"/>
              <a:t>حضورك</a:t>
            </a:r>
            <a:endParaRPr lang="ar-EG" sz="8800" b="1" dirty="0" smtClean="0"/>
          </a:p>
          <a:p>
            <a:pPr algn="ctr" rtl="1"/>
            <a:r>
              <a:rPr lang="ar-SA" sz="8800" b="1" dirty="0" smtClean="0"/>
              <a:t> </a:t>
            </a:r>
            <a:r>
              <a:rPr lang="ar-SA" sz="8800" b="1" dirty="0" smtClean="0"/>
              <a:t>نشدو نحبك</a:t>
            </a:r>
          </a:p>
          <a:p>
            <a:pPr algn="ctr"/>
            <a:r>
              <a:rPr lang="ar-SA" sz="8800" b="1" dirty="0" smtClean="0"/>
              <a:t/>
            </a:r>
            <a:br>
              <a:rPr lang="ar-SA" sz="8800" b="1" dirty="0" smtClean="0"/>
            </a:br>
            <a:endParaRPr lang="en-US" sz="8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58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 smtClean="0"/>
              <a:t>افتح أذاننا </a:t>
            </a:r>
            <a:endParaRPr lang="ar-EG" sz="8800" b="1" dirty="0" smtClean="0"/>
          </a:p>
          <a:p>
            <a:pPr algn="ctr" rtl="1"/>
            <a:r>
              <a:rPr lang="ar-SA" sz="8800" b="1" dirty="0" smtClean="0"/>
              <a:t>هبنا أن </a:t>
            </a:r>
            <a:r>
              <a:rPr lang="ar-SA" sz="8800" b="1" dirty="0" smtClean="0"/>
              <a:t>نسمعك</a:t>
            </a:r>
          </a:p>
          <a:p>
            <a:pPr algn="ctr" rtl="1"/>
            <a:r>
              <a:rPr lang="ar-SA" sz="8800" b="1" dirty="0" smtClean="0"/>
              <a:t>افتح عيوننا </a:t>
            </a:r>
            <a:endParaRPr lang="ar-EG" sz="8800" b="1" dirty="0" smtClean="0"/>
          </a:p>
          <a:p>
            <a:pPr algn="ctr" rtl="1"/>
            <a:r>
              <a:rPr lang="ar-SA" sz="8800" b="1" dirty="0" smtClean="0"/>
              <a:t>هبنا </a:t>
            </a:r>
            <a:r>
              <a:rPr lang="ar-SA" sz="8800" b="1" dirty="0" smtClean="0"/>
              <a:t>أن نبصرك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1863</TotalTime>
  <Words>15</Words>
  <Application>Microsoft Office PowerPoint</Application>
  <PresentationFormat>عرض على الشاشة (3:4)‏</PresentationFormat>
  <Paragraphs>11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204</cp:revision>
  <dcterms:created xsi:type="dcterms:W3CDTF">2021-12-07T14:30:00Z</dcterms:created>
  <dcterms:modified xsi:type="dcterms:W3CDTF">2022-03-16T12:02:41Z</dcterms:modified>
</cp:coreProperties>
</file>