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46" r:id="rId3"/>
    <p:sldId id="274" r:id="rId4"/>
    <p:sldId id="380" r:id="rId5"/>
    <p:sldId id="361" r:id="rId6"/>
    <p:sldId id="381" r:id="rId7"/>
    <p:sldId id="362" r:id="rId8"/>
    <p:sldId id="382" r:id="rId9"/>
    <p:sldId id="363" r:id="rId10"/>
    <p:sldId id="383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80"/>
            <p14:sldId id="361"/>
            <p14:sldId id="381"/>
            <p14:sldId id="362"/>
            <p14:sldId id="382"/>
            <p14:sldId id="363"/>
            <p14:sldId id="38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64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92301"/>
            <a:ext cx="9144000" cy="43190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7200" b="1" dirty="0"/>
              <a:t>افتح قلبي القاسي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721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اِفتح قلبي القاسي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واملُك فيه يا يسوع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كنت </a:t>
            </a:r>
            <a:r>
              <a:rPr lang="ar-EG" sz="7200" b="1" dirty="0" err="1">
                <a:solidFill>
                  <a:srgbClr val="003300"/>
                </a:solidFill>
              </a:rPr>
              <a:t>باعيش</a:t>
            </a:r>
            <a:r>
              <a:rPr lang="ar-EG" sz="7200" b="1" dirty="0">
                <a:solidFill>
                  <a:srgbClr val="003300"/>
                </a:solidFill>
              </a:rPr>
              <a:t> وانا ناسي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من غير أي رجوع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653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721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اِفتح قلبي القاسي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واملُك فيه يا يسوع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كنت </a:t>
            </a:r>
            <a:r>
              <a:rPr lang="ar-EG" sz="7200" b="1" dirty="0" err="1">
                <a:solidFill>
                  <a:srgbClr val="003300"/>
                </a:solidFill>
              </a:rPr>
              <a:t>باعيش</a:t>
            </a:r>
            <a:r>
              <a:rPr lang="ar-EG" sz="7200" b="1" dirty="0">
                <a:solidFill>
                  <a:srgbClr val="003300"/>
                </a:solidFill>
              </a:rPr>
              <a:t> وانا ناسي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من غير أي رجوع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28600"/>
            <a:ext cx="9144000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/>
              <a:t>1-</a:t>
            </a:r>
          </a:p>
          <a:p>
            <a:pPr algn="ctr" fontAlgn="base"/>
            <a:r>
              <a:rPr lang="ar-EG" sz="8000" b="1" dirty="0"/>
              <a:t>كنت في جهلي عنيد</a:t>
            </a:r>
            <a:br>
              <a:rPr lang="ar-EG" sz="8000" b="1" dirty="0"/>
            </a:br>
            <a:r>
              <a:rPr lang="ar-EG" sz="8000" b="1" dirty="0"/>
              <a:t>رافض صوتك ليَّ</a:t>
            </a:r>
            <a:br>
              <a:rPr lang="ar-EG" sz="8000" b="1" dirty="0"/>
            </a:br>
            <a:r>
              <a:rPr lang="ar-EG" sz="8000" b="1" dirty="0" err="1"/>
              <a:t>وإنت</a:t>
            </a:r>
            <a:r>
              <a:rPr lang="ar-EG" sz="8000" b="1" dirty="0"/>
              <a:t> مادد لي </a:t>
            </a:r>
            <a:r>
              <a:rPr lang="ar-EG" sz="8000" b="1" dirty="0" err="1"/>
              <a:t>الإيد</a:t>
            </a:r>
            <a:br>
              <a:rPr lang="ar-EG" sz="8000" b="1" dirty="0"/>
            </a:br>
            <a:r>
              <a:rPr lang="ar-EG" sz="8000" b="1" dirty="0"/>
              <a:t>بمراحم سماوية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721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اِفتح قلبي القاسي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واملُك فيه يا يسوع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كنت </a:t>
            </a:r>
            <a:r>
              <a:rPr lang="ar-EG" sz="7200" b="1" dirty="0" err="1">
                <a:solidFill>
                  <a:srgbClr val="003300"/>
                </a:solidFill>
              </a:rPr>
              <a:t>باعيش</a:t>
            </a:r>
            <a:r>
              <a:rPr lang="ar-EG" sz="7200" b="1" dirty="0">
                <a:solidFill>
                  <a:srgbClr val="003300"/>
                </a:solidFill>
              </a:rPr>
              <a:t> وانا ناسي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من غير أي رجوع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656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96406"/>
            <a:ext cx="9144000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/>
              <a:t>2-</a:t>
            </a:r>
          </a:p>
          <a:p>
            <a:pPr algn="ctr" fontAlgn="base"/>
            <a:r>
              <a:rPr lang="ar-EG" sz="8000" b="1" dirty="0"/>
              <a:t>ياما سمعت كتير</a:t>
            </a:r>
            <a:br>
              <a:rPr lang="ar-EG" sz="8000" b="1" dirty="0"/>
            </a:br>
            <a:r>
              <a:rPr lang="ar-EG" sz="8000" b="1" dirty="0"/>
              <a:t>وفضلت في خطايايَ</a:t>
            </a:r>
            <a:br>
              <a:rPr lang="ar-EG" sz="8000" b="1" dirty="0"/>
            </a:br>
            <a:r>
              <a:rPr lang="ar-EG" sz="8000" b="1" dirty="0"/>
              <a:t>ورفضت التغيير</a:t>
            </a:r>
            <a:br>
              <a:rPr lang="ar-EG" sz="8000" b="1" dirty="0"/>
            </a:br>
            <a:r>
              <a:rPr lang="ar-EG" sz="8000" b="1" dirty="0"/>
              <a:t>وعشت لدنيايَ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721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اِفتح قلبي القاسي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واملُك فيه يا يسوع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كنت </a:t>
            </a:r>
            <a:r>
              <a:rPr lang="ar-EG" sz="7200" b="1" dirty="0" err="1">
                <a:solidFill>
                  <a:srgbClr val="003300"/>
                </a:solidFill>
              </a:rPr>
              <a:t>باعيش</a:t>
            </a:r>
            <a:r>
              <a:rPr lang="ar-EG" sz="7200" b="1" dirty="0">
                <a:solidFill>
                  <a:srgbClr val="003300"/>
                </a:solidFill>
              </a:rPr>
              <a:t> وانا ناسي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من غير أي رجوع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359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96406"/>
            <a:ext cx="9144000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/>
              <a:t>3-</a:t>
            </a:r>
          </a:p>
          <a:p>
            <a:pPr algn="ctr" fontAlgn="base"/>
            <a:r>
              <a:rPr lang="ar-EG" sz="8000" b="1" dirty="0"/>
              <a:t>إبليس رابط إيدي</a:t>
            </a:r>
            <a:br>
              <a:rPr lang="ar-EG" sz="8000" b="1" dirty="0"/>
            </a:br>
            <a:r>
              <a:rPr lang="ar-EG" sz="8000" b="1" dirty="0"/>
              <a:t>بسلاسل وقيود</a:t>
            </a:r>
            <a:br>
              <a:rPr lang="ar-EG" sz="8000" b="1" dirty="0"/>
            </a:br>
            <a:r>
              <a:rPr lang="ar-EG" sz="8000" b="1" dirty="0"/>
              <a:t>نفسه يفضل سيدي</a:t>
            </a:r>
            <a:br>
              <a:rPr lang="ar-EG" sz="8000" b="1" dirty="0"/>
            </a:br>
            <a:r>
              <a:rPr lang="ar-EG" sz="8000" b="1" dirty="0"/>
              <a:t>مش </a:t>
            </a:r>
            <a:r>
              <a:rPr lang="ar-EG" sz="8000" b="1" dirty="0" err="1"/>
              <a:t>عايزني</a:t>
            </a:r>
            <a:r>
              <a:rPr lang="ar-EG" sz="8000" b="1" dirty="0"/>
              <a:t> أعود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721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اِفتح قلبي القاسي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واملُك فيه يا يسوع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كنت </a:t>
            </a:r>
            <a:r>
              <a:rPr lang="ar-EG" sz="7200" b="1" dirty="0" err="1">
                <a:solidFill>
                  <a:srgbClr val="003300"/>
                </a:solidFill>
              </a:rPr>
              <a:t>باعيش</a:t>
            </a:r>
            <a:r>
              <a:rPr lang="ar-EG" sz="7200" b="1" dirty="0">
                <a:solidFill>
                  <a:srgbClr val="003300"/>
                </a:solidFill>
              </a:rPr>
              <a:t> وانا ناسي</a:t>
            </a:r>
          </a:p>
          <a:p>
            <a:pPr algn="ctr" fontAlgn="base"/>
            <a:r>
              <a:rPr lang="ar-EG" sz="7200" b="1" dirty="0">
                <a:solidFill>
                  <a:srgbClr val="003300"/>
                </a:solidFill>
              </a:rPr>
              <a:t>من غير أي رجوع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218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05323"/>
            <a:ext cx="9144000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4-</a:t>
            </a:r>
          </a:p>
          <a:p>
            <a:pPr algn="ctr" rtl="1"/>
            <a:r>
              <a:rPr lang="ar-EG" sz="8000" b="1" dirty="0"/>
              <a:t>وآدي دموع التوبة</a:t>
            </a:r>
            <a:br>
              <a:rPr lang="ar-EG" sz="8000" b="1" dirty="0"/>
            </a:br>
            <a:r>
              <a:rPr lang="ar-EG" sz="8000" b="1" dirty="0"/>
              <a:t>من إنسان محتاج</a:t>
            </a:r>
            <a:br>
              <a:rPr lang="ar-EG" sz="8000" b="1" dirty="0"/>
            </a:br>
            <a:r>
              <a:rPr lang="ar-EG" sz="8000" b="1" dirty="0"/>
              <a:t>إنك </a:t>
            </a:r>
            <a:r>
              <a:rPr lang="ar-EG" sz="8000" b="1" dirty="0" err="1"/>
              <a:t>تيجي</a:t>
            </a:r>
            <a:r>
              <a:rPr lang="ar-EG" sz="8000" b="1" dirty="0"/>
              <a:t> وتشفي</a:t>
            </a:r>
            <a:br>
              <a:rPr lang="ar-EG" sz="8000" b="1" dirty="0"/>
            </a:br>
            <a:r>
              <a:rPr lang="ar-EG" sz="8000" b="1" dirty="0"/>
              <a:t>وتبقى لنفسي علاج</a:t>
            </a:r>
          </a:p>
          <a:p>
            <a:pPr algn="ctr"/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1867</TotalTime>
  <Words>156</Words>
  <Application>Microsoft Office PowerPoint</Application>
  <PresentationFormat>عرض على الشاشة (4:3)</PresentationFormat>
  <Paragraphs>36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205</cp:revision>
  <dcterms:created xsi:type="dcterms:W3CDTF">2021-12-07T14:30:00Z</dcterms:created>
  <dcterms:modified xsi:type="dcterms:W3CDTF">2023-12-19T09:35:22Z</dcterms:modified>
</cp:coreProperties>
</file>