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61" r:id="rId5"/>
    <p:sldId id="36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1"/>
            <p14:sldId id="36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افتح كوى السموات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(افتح كوى السموات</a:t>
            </a:r>
            <a:br>
              <a:rPr lang="ar-EG" sz="8000" b="1" dirty="0"/>
            </a:br>
            <a:r>
              <a:rPr lang="ar-EG" sz="8000" b="1" dirty="0"/>
              <a:t>لسكيبك لسكيب الروح)2</a:t>
            </a:r>
            <a:br>
              <a:rPr lang="ar-EG" sz="8000" b="1" dirty="0"/>
            </a:br>
            <a:r>
              <a:rPr lang="ar-EG" sz="8000" b="1" dirty="0"/>
              <a:t>(افتح كوى السموات</a:t>
            </a:r>
            <a:br>
              <a:rPr lang="ar-EG" sz="8000" b="1" dirty="0"/>
            </a:br>
            <a:r>
              <a:rPr lang="ar-EG" sz="8000" b="1" dirty="0"/>
              <a:t>أغمرنا أغمرنا)2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(افتح كوى السموات </a:t>
            </a:r>
          </a:p>
          <a:p>
            <a:pPr algn="ctr" fontAlgn="base"/>
            <a:r>
              <a:rPr lang="ar-EG" sz="8000" b="1" dirty="0"/>
              <a:t>افتح كوى السموات)2</a:t>
            </a:r>
            <a:br>
              <a:rPr lang="ar-EG" sz="8000" b="1" dirty="0"/>
            </a:br>
            <a:r>
              <a:rPr lang="ar-EG" sz="8000" b="1" dirty="0"/>
              <a:t> انت تفتح </a:t>
            </a:r>
            <a:r>
              <a:rPr lang="ar-EG" sz="8000" b="1" dirty="0" err="1"/>
              <a:t>تفتح</a:t>
            </a:r>
            <a:r>
              <a:rPr lang="ar-EG" sz="8000" b="1" dirty="0"/>
              <a:t> </a:t>
            </a:r>
          </a:p>
          <a:p>
            <a:pPr algn="ctr" fontAlgn="base"/>
            <a:r>
              <a:rPr lang="ar-EG" sz="8000" b="1" dirty="0"/>
              <a:t>وليس من يغلق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(لتأت السماء</a:t>
            </a:r>
            <a:br>
              <a:rPr lang="ar-EG" sz="8000" b="1" dirty="0"/>
            </a:br>
            <a:r>
              <a:rPr lang="ar-EG" sz="8000" b="1" dirty="0"/>
              <a:t>لتأت السماء على </a:t>
            </a:r>
            <a:r>
              <a:rPr lang="ar-EG" sz="8000" b="1" dirty="0" err="1"/>
              <a:t>الآرض</a:t>
            </a:r>
            <a:br>
              <a:rPr lang="ar-EG" sz="8000" b="1" dirty="0"/>
            </a:br>
            <a:r>
              <a:rPr lang="ar-EG" sz="8000" b="1" dirty="0"/>
              <a:t>وليأت ملكوتك</a:t>
            </a:r>
            <a:br>
              <a:rPr lang="ar-EG" sz="8000" b="1" dirty="0"/>
            </a:br>
            <a:r>
              <a:rPr lang="ar-EG" sz="8000" b="1" dirty="0" err="1"/>
              <a:t>ملكوتك</a:t>
            </a:r>
            <a:r>
              <a:rPr lang="ar-EG" sz="8000" b="1" dirty="0"/>
              <a:t> على </a:t>
            </a:r>
            <a:r>
              <a:rPr lang="ar-EG" sz="8000" b="1" dirty="0" err="1"/>
              <a:t>الآرض</a:t>
            </a:r>
            <a:r>
              <a:rPr lang="ar-EG" sz="8000" b="1" dirty="0"/>
              <a:t>)2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986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(تشق السموات وتنزل تشق السموات وتنزل)2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71</Words>
  <Application>Microsoft Office PowerPoint</Application>
  <PresentationFormat>عرض على الشاشة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2023-12-19T09:43:20Z</dcterms:modified>
</cp:coreProperties>
</file>