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1"/>
            <p14:sldId id="362"/>
            <p14:sldId id="363"/>
            <p14:sldId id="364"/>
            <p14:sldId id="365"/>
            <p14:sldId id="366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r>
              <a:rPr lang="ar-EG" sz="7200" b="1" dirty="0"/>
              <a:t>(عيش أمين)</a:t>
            </a:r>
          </a:p>
          <a:p>
            <a:pPr algn="ctr" rtl="1">
              <a:defRPr/>
            </a:pPr>
            <a:r>
              <a:rPr lang="ar-EG" sz="7200" b="1" dirty="0"/>
              <a:t>افتكر شخص المسيح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(عيش أمين عيش أمين </a:t>
            </a:r>
            <a:r>
              <a:rPr lang="ar-EG" sz="7200" b="1" dirty="0" err="1">
                <a:solidFill>
                  <a:srgbClr val="003300"/>
                </a:solidFill>
              </a:rPr>
              <a:t>وإعتمادك</a:t>
            </a:r>
            <a:r>
              <a:rPr lang="ar-EG" sz="7200" b="1" dirty="0">
                <a:solidFill>
                  <a:srgbClr val="003300"/>
                </a:solidFill>
              </a:rPr>
              <a:t> على الإله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خير ورحة يتبعانــــك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كل أيـــام الحيـــــــاة)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73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1-</a:t>
            </a:r>
            <a:r>
              <a:rPr lang="ar-EG" sz="7200" b="1" dirty="0"/>
              <a:t> </a:t>
            </a:r>
          </a:p>
          <a:p>
            <a:pPr algn="ctr" fontAlgn="base"/>
            <a:r>
              <a:rPr lang="ar-EG" sz="7200" b="1" dirty="0"/>
              <a:t>أفتكر شخص المسيح </a:t>
            </a:r>
          </a:p>
          <a:p>
            <a:pPr algn="ctr" fontAlgn="base"/>
            <a:r>
              <a:rPr lang="ar-EG" sz="7200" b="1" dirty="0"/>
              <a:t>أفتكر صدقه وأمانته</a:t>
            </a:r>
          </a:p>
          <a:p>
            <a:pPr algn="ctr" fontAlgn="base"/>
            <a:r>
              <a:rPr lang="ar-EG" sz="7200" b="1" dirty="0"/>
              <a:t>واجه الشر بقداسة </a:t>
            </a:r>
          </a:p>
          <a:p>
            <a:pPr algn="ctr" fontAlgn="base"/>
            <a:r>
              <a:rPr lang="ar-EG" sz="7200" b="1" dirty="0"/>
              <a:t>وبانتصار كانت قيامته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عمره ما </a:t>
            </a:r>
            <a:r>
              <a:rPr lang="ar-EG" sz="8000" b="1" dirty="0" err="1"/>
              <a:t>رائى</a:t>
            </a:r>
            <a:r>
              <a:rPr lang="ar-EG" sz="8000" b="1" dirty="0"/>
              <a:t> وعمره </a:t>
            </a:r>
          </a:p>
          <a:p>
            <a:pPr algn="ctr" fontAlgn="base"/>
            <a:r>
              <a:rPr lang="ar-EG" sz="8000" b="1" dirty="0"/>
              <a:t>ما قال كلام ليه معنيين</a:t>
            </a:r>
          </a:p>
          <a:p>
            <a:pPr algn="ctr" fontAlgn="base"/>
            <a:r>
              <a:rPr lang="ar-EG" sz="8000" b="1" dirty="0"/>
              <a:t>هو لينا رئيس إيماننا </a:t>
            </a:r>
          </a:p>
          <a:p>
            <a:pPr algn="ctr" fontAlgn="base"/>
            <a:r>
              <a:rPr lang="ar-EG" sz="8000" b="1" dirty="0"/>
              <a:t>حامي ضهر المؤمنين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(عيش أمين عيش أمين </a:t>
            </a:r>
            <a:r>
              <a:rPr lang="ar-EG" sz="7200" b="1" dirty="0" err="1">
                <a:solidFill>
                  <a:srgbClr val="003300"/>
                </a:solidFill>
              </a:rPr>
              <a:t>وإعتمادك</a:t>
            </a:r>
            <a:r>
              <a:rPr lang="ar-EG" sz="7200" b="1" dirty="0">
                <a:solidFill>
                  <a:srgbClr val="003300"/>
                </a:solidFill>
              </a:rPr>
              <a:t> على الإله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خير ورحة يتبعانــــك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كل أيـــام الحيـــــــاة)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2-</a:t>
            </a:r>
            <a:r>
              <a:rPr lang="ar-EG" sz="7200" b="1" dirty="0"/>
              <a:t> </a:t>
            </a:r>
          </a:p>
          <a:p>
            <a:pPr algn="ctr" fontAlgn="base"/>
            <a:r>
              <a:rPr lang="ar-EG" sz="7200" b="1" dirty="0"/>
              <a:t>أفتكر يوسف وقلبه </a:t>
            </a:r>
          </a:p>
          <a:p>
            <a:pPr algn="ctr" fontAlgn="base"/>
            <a:r>
              <a:rPr lang="ar-EG" sz="7200" b="1" dirty="0"/>
              <a:t>اللي كان </a:t>
            </a:r>
            <a:r>
              <a:rPr lang="ar-EG" sz="7200" b="1" dirty="0" err="1"/>
              <a:t>خايف</a:t>
            </a:r>
            <a:r>
              <a:rPr lang="ar-EG" sz="7200" b="1" dirty="0"/>
              <a:t> إلهه</a:t>
            </a:r>
          </a:p>
          <a:p>
            <a:pPr algn="ctr" fontAlgn="base"/>
            <a:r>
              <a:rPr lang="ar-EG" sz="7200" b="1" dirty="0"/>
              <a:t>الشرور صارت لخيره </a:t>
            </a:r>
          </a:p>
          <a:p>
            <a:pPr algn="ctr" fontAlgn="base"/>
            <a:r>
              <a:rPr lang="ar-EG" sz="7200" b="1" dirty="0"/>
              <a:t>وعمر ما خطواته تاهوا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68346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صبره ما </a:t>
            </a:r>
            <a:r>
              <a:rPr lang="ar-EG" sz="8000" b="1" dirty="0" err="1"/>
              <a:t>ضاعش</a:t>
            </a:r>
            <a:r>
              <a:rPr lang="ar-EG" sz="8000" b="1" dirty="0"/>
              <a:t> وعينه شافت الحلم البعيد</a:t>
            </a:r>
          </a:p>
          <a:p>
            <a:pPr algn="ctr" fontAlgn="base"/>
            <a:r>
              <a:rPr lang="ar-EG" sz="8000" b="1" dirty="0"/>
              <a:t>إنسان ضعيف لكن تكاله كان على الله الشديد</a:t>
            </a:r>
          </a:p>
        </p:txBody>
      </p:sp>
    </p:spTree>
    <p:extLst>
      <p:ext uri="{BB962C8B-B14F-4D97-AF65-F5344CB8AC3E}">
        <p14:creationId xmlns:p14="http://schemas.microsoft.com/office/powerpoint/2010/main" val="284821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(عيش أمين عيش أمين </a:t>
            </a:r>
            <a:r>
              <a:rPr lang="ar-EG" sz="7200" b="1" dirty="0" err="1">
                <a:solidFill>
                  <a:srgbClr val="003300"/>
                </a:solidFill>
              </a:rPr>
              <a:t>وإعتمادك</a:t>
            </a:r>
            <a:r>
              <a:rPr lang="ar-EG" sz="7200" b="1" dirty="0">
                <a:solidFill>
                  <a:srgbClr val="003300"/>
                </a:solidFill>
              </a:rPr>
              <a:t> على الإله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خير ورحة يتبعانــــك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كل أيـــام الحيـــــــاة)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0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3-</a:t>
            </a:r>
            <a:r>
              <a:rPr lang="ar-EG" sz="7200" b="1" dirty="0"/>
              <a:t> </a:t>
            </a:r>
          </a:p>
          <a:p>
            <a:pPr algn="ctr" fontAlgn="base"/>
            <a:r>
              <a:rPr lang="ar-EG" sz="7200" b="1" dirty="0"/>
              <a:t>أوعى تسمع للي قالوا </a:t>
            </a:r>
          </a:p>
          <a:p>
            <a:pPr algn="ctr" fontAlgn="base"/>
            <a:r>
              <a:rPr lang="ar-EG" sz="7200" b="1" dirty="0"/>
              <a:t>الأمين ينضر حاله</a:t>
            </a:r>
          </a:p>
          <a:p>
            <a:pPr algn="ctr" fontAlgn="base"/>
            <a:r>
              <a:rPr lang="ar-EG" sz="7200" b="1" dirty="0"/>
              <a:t>لا تخافوا أنا </a:t>
            </a:r>
            <a:r>
              <a:rPr lang="ar-EG" sz="7200" b="1" dirty="0" err="1"/>
              <a:t>معاكم</a:t>
            </a:r>
            <a:r>
              <a:rPr lang="ar-EG" sz="7200" b="1" dirty="0"/>
              <a:t> </a:t>
            </a:r>
          </a:p>
          <a:p>
            <a:pPr algn="ctr" fontAlgn="base"/>
            <a:r>
              <a:rPr lang="ar-EG" sz="7200" b="1" dirty="0"/>
              <a:t>وعد الرب اللي قاله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68412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ليه </a:t>
            </a:r>
            <a:r>
              <a:rPr lang="ar-EG" sz="8000" b="1" dirty="0" err="1"/>
              <a:t>بتاخد</a:t>
            </a:r>
            <a:r>
              <a:rPr lang="ar-EG" sz="8000" b="1" dirty="0"/>
              <a:t> بالمظاهر </a:t>
            </a:r>
          </a:p>
          <a:p>
            <a:pPr algn="ctr" fontAlgn="base"/>
            <a:r>
              <a:rPr lang="ar-EG" sz="8000" b="1" dirty="0"/>
              <a:t>بكره حقك ينجلي</a:t>
            </a:r>
          </a:p>
          <a:p>
            <a:pPr algn="ctr" fontAlgn="base"/>
            <a:r>
              <a:rPr lang="ar-EG" sz="8000" b="1" dirty="0"/>
              <a:t>خد </a:t>
            </a:r>
            <a:r>
              <a:rPr lang="ar-EG" sz="8000" b="1" dirty="0" err="1"/>
              <a:t>آساف</a:t>
            </a:r>
            <a:r>
              <a:rPr lang="ar-EG" sz="8000" b="1" dirty="0"/>
              <a:t> قدوة وأدخل مقدس الله العلي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54840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150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2023-12-20T08:14:40Z</dcterms:modified>
</cp:coreProperties>
</file>