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62" r:id="rId3"/>
    <p:sldId id="346" r:id="rId4"/>
    <p:sldId id="363" r:id="rId5"/>
    <p:sldId id="364" r:id="rId6"/>
    <p:sldId id="365" r:id="rId7"/>
    <p:sldId id="366" r:id="rId8"/>
    <p:sldId id="36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62"/>
            <p14:sldId id="346"/>
            <p14:sldId id="363"/>
            <p14:sldId id="364"/>
            <p14:sldId id="365"/>
            <p14:sldId id="366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5" autoAdjust="0"/>
    <p:restoredTop sz="94660"/>
  </p:normalViewPr>
  <p:slideViewPr>
    <p:cSldViewPr>
      <p:cViewPr varScale="1">
        <p:scale>
          <a:sx n="56" d="100"/>
          <a:sy n="56" d="100"/>
        </p:scale>
        <p:origin x="15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46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أفراح أفراح بيسوع الملك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29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أفراح </a:t>
            </a:r>
            <a:r>
              <a:rPr lang="ar-EG" sz="6600" b="1" dirty="0" err="1">
                <a:solidFill>
                  <a:srgbClr val="003300"/>
                </a:solidFill>
              </a:rPr>
              <a:t>أفراح</a:t>
            </a:r>
            <a:r>
              <a:rPr lang="ar-EG" sz="6600" b="1" dirty="0">
                <a:solidFill>
                  <a:srgbClr val="003300"/>
                </a:solidFill>
              </a:rPr>
              <a:t> بيسوع الملك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أمجاد </a:t>
            </a:r>
            <a:r>
              <a:rPr lang="ar-EG" sz="6600" b="1" dirty="0" err="1">
                <a:solidFill>
                  <a:srgbClr val="003300"/>
                </a:solidFill>
              </a:rPr>
              <a:t>أمجاد</a:t>
            </a:r>
            <a:r>
              <a:rPr lang="ar-EG" sz="6600" b="1" dirty="0">
                <a:solidFill>
                  <a:srgbClr val="003300"/>
                </a:solidFill>
              </a:rPr>
              <a:t> جاي يمتلك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جالس على عرشه ساكن وسط شعبه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ده بمجده </a:t>
            </a:r>
            <a:r>
              <a:rPr lang="ar-EG" sz="6600" b="1" dirty="0" err="1">
                <a:solidFill>
                  <a:srgbClr val="003300"/>
                </a:solidFill>
              </a:rPr>
              <a:t>وبهائه</a:t>
            </a:r>
            <a:r>
              <a:rPr lang="ar-EG" sz="6600" b="1" dirty="0">
                <a:solidFill>
                  <a:srgbClr val="003300"/>
                </a:solidFill>
              </a:rPr>
              <a:t> الأرض </a:t>
            </a:r>
            <a:r>
              <a:rPr lang="ar-EG" sz="6600" b="1" dirty="0" err="1">
                <a:solidFill>
                  <a:srgbClr val="003300"/>
                </a:solidFill>
              </a:rPr>
              <a:t>بتمتلئ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29142"/>
            <a:ext cx="91440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1-</a:t>
            </a:r>
          </a:p>
          <a:p>
            <a:pPr algn="ctr" fontAlgn="base">
              <a:lnSpc>
                <a:spcPct val="150000"/>
              </a:lnSpc>
            </a:pPr>
            <a:r>
              <a:rPr lang="ar-EG" sz="6600" b="1" dirty="0"/>
              <a:t>كل الكون بحاله أنهاره وجباله</a:t>
            </a:r>
          </a:p>
          <a:p>
            <a:pPr algn="ctr" fontAlgn="base">
              <a:lnSpc>
                <a:spcPct val="150000"/>
              </a:lnSpc>
            </a:pPr>
            <a:r>
              <a:rPr lang="ar-EG" sz="6600" b="1" dirty="0"/>
              <a:t>يحكي عن جماله ويسبح جلاله</a:t>
            </a:r>
          </a:p>
          <a:p>
            <a:pPr algn="ctr" fontAlgn="base">
              <a:lnSpc>
                <a:spcPct val="150000"/>
              </a:lnSpc>
            </a:pPr>
            <a:r>
              <a:rPr lang="ar-EG" sz="6600" b="1" dirty="0"/>
              <a:t>كل الأرض ليه ده هو الملك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29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أفراح </a:t>
            </a:r>
            <a:r>
              <a:rPr lang="ar-EG" sz="6600" b="1" dirty="0" err="1">
                <a:solidFill>
                  <a:srgbClr val="003300"/>
                </a:solidFill>
              </a:rPr>
              <a:t>أفراح</a:t>
            </a:r>
            <a:r>
              <a:rPr lang="ar-EG" sz="6600" b="1" dirty="0">
                <a:solidFill>
                  <a:srgbClr val="003300"/>
                </a:solidFill>
              </a:rPr>
              <a:t> بيسوع الملك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أمجاد </a:t>
            </a:r>
            <a:r>
              <a:rPr lang="ar-EG" sz="6600" b="1" dirty="0" err="1">
                <a:solidFill>
                  <a:srgbClr val="003300"/>
                </a:solidFill>
              </a:rPr>
              <a:t>أمجاد</a:t>
            </a:r>
            <a:r>
              <a:rPr lang="ar-EG" sz="6600" b="1" dirty="0">
                <a:solidFill>
                  <a:srgbClr val="003300"/>
                </a:solidFill>
              </a:rPr>
              <a:t> جاي يمتلك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جالس على عرشه ساكن وسط شعبه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ده بمجده </a:t>
            </a:r>
            <a:r>
              <a:rPr lang="ar-EG" sz="6600" b="1" dirty="0" err="1">
                <a:solidFill>
                  <a:srgbClr val="003300"/>
                </a:solidFill>
              </a:rPr>
              <a:t>وبهائه</a:t>
            </a:r>
            <a:r>
              <a:rPr lang="ar-EG" sz="6600" b="1" dirty="0">
                <a:solidFill>
                  <a:srgbClr val="003300"/>
                </a:solidFill>
              </a:rPr>
              <a:t> الأرض </a:t>
            </a:r>
            <a:r>
              <a:rPr lang="ar-EG" sz="6600" b="1" dirty="0" err="1">
                <a:solidFill>
                  <a:srgbClr val="003300"/>
                </a:solidFill>
              </a:rPr>
              <a:t>بتمتلئ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4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9700"/>
            <a:ext cx="9144000" cy="5113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2-</a:t>
            </a:r>
            <a:endParaRPr lang="ar-EG" sz="6600" b="1" dirty="0"/>
          </a:p>
          <a:p>
            <a:pPr algn="ctr" fontAlgn="base">
              <a:lnSpc>
                <a:spcPct val="150000"/>
              </a:lnSpc>
            </a:pPr>
            <a:r>
              <a:rPr lang="ar-EG" sz="6000" b="1" dirty="0"/>
              <a:t>نرفع له الأيادي عالي فوق العادي</a:t>
            </a:r>
          </a:p>
          <a:p>
            <a:pPr algn="ctr" fontAlgn="base">
              <a:lnSpc>
                <a:spcPct val="150000"/>
              </a:lnSpc>
            </a:pPr>
            <a:r>
              <a:rPr lang="ar-EG" sz="6000" b="1" dirty="0"/>
              <a:t>أرسل ابنه الغالي دمه علينا يحامي</a:t>
            </a:r>
          </a:p>
          <a:p>
            <a:pPr algn="ctr" fontAlgn="base">
              <a:lnSpc>
                <a:spcPct val="150000"/>
              </a:lnSpc>
            </a:pPr>
            <a:r>
              <a:rPr lang="ar-EG" sz="6000" b="1" dirty="0"/>
              <a:t>صارت القوة ليه ده ابن الملك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7522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29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أفراح </a:t>
            </a:r>
            <a:r>
              <a:rPr lang="ar-EG" sz="6600" b="1" dirty="0" err="1">
                <a:solidFill>
                  <a:srgbClr val="003300"/>
                </a:solidFill>
              </a:rPr>
              <a:t>أفراح</a:t>
            </a:r>
            <a:r>
              <a:rPr lang="ar-EG" sz="6600" b="1" dirty="0">
                <a:solidFill>
                  <a:srgbClr val="003300"/>
                </a:solidFill>
              </a:rPr>
              <a:t> بيسوع الملك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أمجاد </a:t>
            </a:r>
            <a:r>
              <a:rPr lang="ar-EG" sz="6600" b="1" dirty="0" err="1">
                <a:solidFill>
                  <a:srgbClr val="003300"/>
                </a:solidFill>
              </a:rPr>
              <a:t>أمجاد</a:t>
            </a:r>
            <a:r>
              <a:rPr lang="ar-EG" sz="6600" b="1" dirty="0">
                <a:solidFill>
                  <a:srgbClr val="003300"/>
                </a:solidFill>
              </a:rPr>
              <a:t> جاي يمتلك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جالس على عرشه ساكن وسط شعبه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ده بمجده </a:t>
            </a:r>
            <a:r>
              <a:rPr lang="ar-EG" sz="6600" b="1" dirty="0" err="1">
                <a:solidFill>
                  <a:srgbClr val="003300"/>
                </a:solidFill>
              </a:rPr>
              <a:t>وبهائه</a:t>
            </a:r>
            <a:r>
              <a:rPr lang="ar-EG" sz="6600" b="1" dirty="0">
                <a:solidFill>
                  <a:srgbClr val="003300"/>
                </a:solidFill>
              </a:rPr>
              <a:t> الأرض </a:t>
            </a:r>
            <a:r>
              <a:rPr lang="ar-EG" sz="6600" b="1" dirty="0" err="1">
                <a:solidFill>
                  <a:srgbClr val="003300"/>
                </a:solidFill>
              </a:rPr>
              <a:t>بتمتلئ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29142"/>
            <a:ext cx="9144000" cy="551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3-</a:t>
            </a:r>
          </a:p>
          <a:p>
            <a:pPr algn="ctr" fontAlgn="base">
              <a:lnSpc>
                <a:spcPct val="150000"/>
              </a:lnSpc>
            </a:pPr>
            <a:r>
              <a:rPr lang="ar-EG" sz="6600" b="1" dirty="0"/>
              <a:t>علمي ليك وراية حبك ليَّ آية</a:t>
            </a:r>
          </a:p>
          <a:p>
            <a:pPr algn="ctr" fontAlgn="base">
              <a:lnSpc>
                <a:spcPct val="150000"/>
              </a:lnSpc>
            </a:pPr>
            <a:r>
              <a:rPr lang="ar-EG" sz="6200" b="1" dirty="0"/>
              <a:t>ارفعها في </a:t>
            </a:r>
            <a:r>
              <a:rPr lang="ar-EG" sz="6200" b="1" dirty="0" err="1"/>
              <a:t>غنايا</a:t>
            </a:r>
            <a:r>
              <a:rPr lang="ar-EG" sz="6200" b="1" dirty="0"/>
              <a:t> احكيها في حكاية</a:t>
            </a:r>
          </a:p>
          <a:p>
            <a:pPr algn="ctr" fontAlgn="base">
              <a:lnSpc>
                <a:spcPct val="150000"/>
              </a:lnSpc>
            </a:pPr>
            <a:r>
              <a:rPr lang="ar-EG" sz="6600" b="1" dirty="0"/>
              <a:t>تسبيحي وهتافي تتويج الملك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11778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29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أفراح </a:t>
            </a:r>
            <a:r>
              <a:rPr lang="ar-EG" sz="6600" b="1" dirty="0" err="1">
                <a:solidFill>
                  <a:srgbClr val="003300"/>
                </a:solidFill>
              </a:rPr>
              <a:t>أفراح</a:t>
            </a:r>
            <a:r>
              <a:rPr lang="ar-EG" sz="6600" b="1" dirty="0">
                <a:solidFill>
                  <a:srgbClr val="003300"/>
                </a:solidFill>
              </a:rPr>
              <a:t> بيسوع الملك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أمجاد </a:t>
            </a:r>
            <a:r>
              <a:rPr lang="ar-EG" sz="6600" b="1" dirty="0" err="1">
                <a:solidFill>
                  <a:srgbClr val="003300"/>
                </a:solidFill>
              </a:rPr>
              <a:t>أمجاد</a:t>
            </a:r>
            <a:r>
              <a:rPr lang="ar-EG" sz="6600" b="1" dirty="0">
                <a:solidFill>
                  <a:srgbClr val="003300"/>
                </a:solidFill>
              </a:rPr>
              <a:t> جاي يمتلك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جالس على عرشه ساكن وسط شعبه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>
                <a:solidFill>
                  <a:srgbClr val="003300"/>
                </a:solidFill>
              </a:rPr>
              <a:t>ده بمجده </a:t>
            </a:r>
            <a:r>
              <a:rPr lang="ar-EG" sz="6600" b="1" dirty="0" err="1">
                <a:solidFill>
                  <a:srgbClr val="003300"/>
                </a:solidFill>
              </a:rPr>
              <a:t>وبهائه</a:t>
            </a:r>
            <a:r>
              <a:rPr lang="ar-EG" sz="6600" b="1" dirty="0">
                <a:solidFill>
                  <a:srgbClr val="003300"/>
                </a:solidFill>
              </a:rPr>
              <a:t> الأرض </a:t>
            </a:r>
            <a:r>
              <a:rPr lang="ar-EG" sz="6600" b="1" dirty="0" err="1">
                <a:solidFill>
                  <a:srgbClr val="003300"/>
                </a:solidFill>
              </a:rPr>
              <a:t>بتمتلئ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695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142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2023-12-20T08:20:48Z</dcterms:modified>
</cp:coreProperties>
</file>