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46" r:id="rId3"/>
    <p:sldId id="274" r:id="rId4"/>
    <p:sldId id="361" r:id="rId5"/>
    <p:sldId id="362" r:id="rId6"/>
    <p:sldId id="363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53" autoAdjust="0"/>
    <p:restoredTop sz="94660"/>
  </p:normalViewPr>
  <p:slideViewPr>
    <p:cSldViewPr>
      <p:cViewPr>
        <p:scale>
          <a:sx n="68" d="100"/>
          <a:sy n="68" d="100"/>
        </p:scale>
        <p:origin x="-1128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/>
              <a:t>أفراح القلب شوقت نفسي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87045"/>
            <a:ext cx="9144000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ts val="1800"/>
              </a:spcBef>
            </a:pPr>
            <a:r>
              <a:rPr lang="ar-EG" sz="7200" b="1" dirty="0" smtClean="0"/>
              <a:t>أفراح القلب شوقت نفسي</a:t>
            </a:r>
            <a:br>
              <a:rPr lang="ar-EG" sz="7200" b="1" dirty="0" smtClean="0"/>
            </a:br>
            <a:r>
              <a:rPr lang="ar-EG" sz="7200" b="1" dirty="0" smtClean="0"/>
              <a:t>أشواق القلب </a:t>
            </a:r>
            <a:r>
              <a:rPr lang="ar-EG" sz="7200" b="1" dirty="0" err="1" smtClean="0"/>
              <a:t>دوبت</a:t>
            </a:r>
            <a:r>
              <a:rPr lang="ar-EG" sz="7200" b="1" dirty="0" smtClean="0"/>
              <a:t> قلبي</a:t>
            </a: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b="1" dirty="0" smtClean="0"/>
              <a:t> </a:t>
            </a:r>
            <a:r>
              <a:rPr lang="ar-EG" sz="7200" b="1" dirty="0" smtClean="0"/>
              <a:t>حبه </a:t>
            </a:r>
            <a:r>
              <a:rPr lang="ar-EG" sz="7200" b="1" dirty="0" err="1" smtClean="0"/>
              <a:t>بيسبيني</a:t>
            </a:r>
            <a:r>
              <a:rPr lang="ar-EG" sz="7200" b="1" dirty="0" smtClean="0"/>
              <a:t> شخصه يعزيني</a:t>
            </a: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609600"/>
            <a:ext cx="9144000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ar-EG" sz="7200" b="1" dirty="0" smtClean="0"/>
              <a:t>لي اشتياق أكون مع يسوع</a:t>
            </a:r>
            <a:br>
              <a:rPr lang="ar-EG" sz="7200" b="1" dirty="0" smtClean="0"/>
            </a:br>
            <a:r>
              <a:rPr lang="ar-EG" sz="7200" b="1" dirty="0" smtClean="0"/>
              <a:t>أسكن </a:t>
            </a:r>
            <a:r>
              <a:rPr lang="ar-EG" sz="7200" b="1" dirty="0" err="1" smtClean="0"/>
              <a:t>معاه</a:t>
            </a:r>
            <a:r>
              <a:rPr lang="ar-EG" sz="7200" b="1" dirty="0" smtClean="0"/>
              <a:t> يمسح لي الدموع</a:t>
            </a:r>
            <a:br>
              <a:rPr lang="ar-EG" sz="7200" b="1" dirty="0" smtClean="0"/>
            </a:br>
            <a:r>
              <a:rPr lang="ar-EG" sz="7200" b="1" dirty="0" smtClean="0"/>
              <a:t> حبه </a:t>
            </a:r>
            <a:r>
              <a:rPr lang="ar-EG" sz="7200" b="1" dirty="0" err="1" smtClean="0"/>
              <a:t>بيسبيني</a:t>
            </a:r>
            <a:r>
              <a:rPr lang="ar-EG" sz="7200" b="1" dirty="0" smtClean="0"/>
              <a:t> شخصه </a:t>
            </a:r>
            <a:r>
              <a:rPr lang="ar-EG" sz="7200" b="1" dirty="0" err="1" smtClean="0"/>
              <a:t>بيعزيني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46671"/>
            <a:ext cx="9144000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ar-EG" sz="7200" b="1" dirty="0" smtClean="0"/>
              <a:t>لي اشتياق أكون مع المسيح</a:t>
            </a:r>
            <a:br>
              <a:rPr lang="ar-EG" sz="7200" b="1" dirty="0" smtClean="0"/>
            </a:br>
            <a:r>
              <a:rPr lang="ar-EG" sz="7200" b="1" dirty="0" smtClean="0"/>
              <a:t>أسكن </a:t>
            </a:r>
            <a:r>
              <a:rPr lang="ar-EG" sz="7200" b="1" dirty="0" err="1" smtClean="0"/>
              <a:t>معاه</a:t>
            </a:r>
            <a:r>
              <a:rPr lang="ar-EG" sz="7200" b="1" dirty="0" smtClean="0"/>
              <a:t> والقلب يستريح</a:t>
            </a:r>
            <a:br>
              <a:rPr lang="ar-EG" sz="7200" b="1" dirty="0" smtClean="0"/>
            </a:br>
            <a:r>
              <a:rPr lang="ar-EG" sz="7200" b="1" dirty="0" smtClean="0"/>
              <a:t>حبه </a:t>
            </a:r>
            <a:r>
              <a:rPr lang="ar-EG" sz="7200" b="1" dirty="0" err="1" smtClean="0"/>
              <a:t>بيسبيني</a:t>
            </a:r>
            <a:r>
              <a:rPr lang="ar-EG" sz="7200" b="1" dirty="0" smtClean="0"/>
              <a:t> شخصه يعزيني</a:t>
            </a:r>
            <a:br>
              <a:rPr lang="ar-EG" sz="7200" b="1" dirty="0" smtClean="0"/>
            </a:b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685800"/>
            <a:ext cx="9144000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لي اشتياق أكون مع ربي</a:t>
            </a:r>
            <a:br>
              <a:rPr lang="ar-EG" sz="7200" b="1" dirty="0" smtClean="0"/>
            </a:br>
            <a:r>
              <a:rPr lang="ar-EG" sz="7200" b="1" dirty="0" smtClean="0"/>
              <a:t>أسكن </a:t>
            </a:r>
            <a:r>
              <a:rPr lang="ar-EG" sz="7200" b="1" dirty="0" err="1" smtClean="0"/>
              <a:t>معاه</a:t>
            </a:r>
            <a:r>
              <a:rPr lang="ar-EG" sz="7200" b="1" dirty="0" smtClean="0"/>
              <a:t> يفرح </a:t>
            </a:r>
            <a:r>
              <a:rPr lang="ar-EG" sz="7200" b="1" dirty="0" err="1" smtClean="0"/>
              <a:t>به</a:t>
            </a:r>
            <a:r>
              <a:rPr lang="ar-EG" sz="7200" b="1" dirty="0" smtClean="0"/>
              <a:t> قلبي</a:t>
            </a:r>
            <a:br>
              <a:rPr lang="ar-EG" sz="7200" b="1" dirty="0" smtClean="0"/>
            </a:br>
            <a:r>
              <a:rPr lang="ar-EG" sz="7200" b="1" dirty="0" smtClean="0"/>
              <a:t> حبه </a:t>
            </a:r>
            <a:r>
              <a:rPr lang="ar-EG" sz="7200" b="1" dirty="0" err="1" smtClean="0"/>
              <a:t>بيسبيني</a:t>
            </a:r>
            <a:r>
              <a:rPr lang="ar-EG" sz="7200" b="1" dirty="0" smtClean="0"/>
              <a:t> </a:t>
            </a:r>
            <a:r>
              <a:rPr lang="ar-EG" sz="7200" b="1" dirty="0" smtClean="0"/>
              <a:t>شخصه يعزيني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9144000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يسوع ربي وحده </a:t>
            </a:r>
            <a:r>
              <a:rPr lang="ar-EG" sz="7200" b="1" dirty="0" err="1" smtClean="0"/>
              <a:t>عايل</a:t>
            </a:r>
            <a:r>
              <a:rPr lang="ar-EG" sz="7200" b="1" dirty="0" smtClean="0"/>
              <a:t> همي</a:t>
            </a:r>
            <a:br>
              <a:rPr lang="ar-EG" sz="7200" b="1" dirty="0" smtClean="0"/>
            </a:br>
            <a:r>
              <a:rPr lang="ar-EG" sz="7200" b="1" dirty="0" smtClean="0"/>
              <a:t>كل الظروف أراه واقف جنبي</a:t>
            </a:r>
            <a:br>
              <a:rPr lang="ar-EG" sz="7200" b="1" dirty="0" smtClean="0"/>
            </a:br>
            <a:r>
              <a:rPr lang="ar-EG" sz="7200" b="1" dirty="0" smtClean="0"/>
              <a:t>حبه </a:t>
            </a:r>
            <a:r>
              <a:rPr lang="ar-EG" sz="7200" b="1" dirty="0" err="1" smtClean="0"/>
              <a:t>بيسبيني</a:t>
            </a:r>
            <a:r>
              <a:rPr lang="ar-EG" sz="7200" b="1" dirty="0" smtClean="0"/>
              <a:t> شخصه يعزيني</a:t>
            </a:r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1869</TotalTime>
  <Words>29</Words>
  <Application>Microsoft Office PowerPoint</Application>
  <PresentationFormat>عرض على الشاشة (3:4)‏</PresentationFormat>
  <Paragraphs>8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205</cp:revision>
  <dcterms:created xsi:type="dcterms:W3CDTF">2021-12-07T14:30:00Z</dcterms:created>
  <dcterms:modified xsi:type="dcterms:W3CDTF">2022-03-17T11:12:41Z</dcterms:modified>
</cp:coreProperties>
</file>