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61" r:id="rId5"/>
    <p:sldId id="362" r:id="rId6"/>
    <p:sldId id="36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أفراح القلب شوقت نفسي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7045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 smtClean="0"/>
              <a:t>أفراح القلب شوقت نفسي</a:t>
            </a:r>
            <a:br>
              <a:rPr lang="ar-EG" sz="7200" b="1" dirty="0" smtClean="0"/>
            </a:br>
            <a:r>
              <a:rPr lang="ar-EG" sz="7200" b="1" dirty="0" smtClean="0"/>
              <a:t>أشواق القلب </a:t>
            </a:r>
            <a:r>
              <a:rPr lang="ar-EG" sz="7200" b="1" dirty="0" err="1" smtClean="0"/>
              <a:t>دوبت</a:t>
            </a:r>
            <a:r>
              <a:rPr lang="ar-EG" sz="7200" b="1" dirty="0" smtClean="0"/>
              <a:t> قلبي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 </a:t>
            </a:r>
            <a:r>
              <a:rPr lang="ar-EG" sz="7200" b="1" dirty="0" smtClean="0"/>
              <a:t>حبه </a:t>
            </a:r>
            <a:r>
              <a:rPr lang="ar-EG" sz="7200" b="1" dirty="0" err="1" smtClean="0"/>
              <a:t>بيسبيني</a:t>
            </a:r>
            <a:r>
              <a:rPr lang="ar-EG" sz="7200" b="1" dirty="0" smtClean="0"/>
              <a:t> شخصه يعزيني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09600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7200" b="1" dirty="0" smtClean="0"/>
              <a:t>لي اشتياق أكون مع يسوع</a:t>
            </a:r>
            <a:br>
              <a:rPr lang="ar-EG" sz="7200" b="1" dirty="0" smtClean="0"/>
            </a:br>
            <a:r>
              <a:rPr lang="ar-EG" sz="7200" b="1" dirty="0" smtClean="0"/>
              <a:t>أسكن </a:t>
            </a:r>
            <a:r>
              <a:rPr lang="ar-EG" sz="7200" b="1" dirty="0" err="1" smtClean="0"/>
              <a:t>معاه</a:t>
            </a:r>
            <a:r>
              <a:rPr lang="ar-EG" sz="7200" b="1" dirty="0" smtClean="0"/>
              <a:t> يمسح لي الدموع</a:t>
            </a:r>
            <a:br>
              <a:rPr lang="ar-EG" sz="7200" b="1" dirty="0" smtClean="0"/>
            </a:br>
            <a:r>
              <a:rPr lang="ar-EG" sz="7200" b="1" dirty="0" smtClean="0"/>
              <a:t> حبه </a:t>
            </a:r>
            <a:r>
              <a:rPr lang="ar-EG" sz="7200" b="1" dirty="0" err="1" smtClean="0"/>
              <a:t>بيسبيني</a:t>
            </a:r>
            <a:r>
              <a:rPr lang="ar-EG" sz="7200" b="1" dirty="0" smtClean="0"/>
              <a:t> شخصه </a:t>
            </a:r>
            <a:r>
              <a:rPr lang="ar-EG" sz="7200" b="1" dirty="0" err="1" smtClean="0"/>
              <a:t>بيعزيني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466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7200" b="1" dirty="0" smtClean="0"/>
              <a:t>لي اشتياق أكون مع المسيح</a:t>
            </a:r>
            <a:br>
              <a:rPr lang="ar-EG" sz="7200" b="1" dirty="0" smtClean="0"/>
            </a:br>
            <a:r>
              <a:rPr lang="ar-EG" sz="7200" b="1" dirty="0" smtClean="0"/>
              <a:t>أسكن </a:t>
            </a:r>
            <a:r>
              <a:rPr lang="ar-EG" sz="7200" b="1" dirty="0" err="1" smtClean="0"/>
              <a:t>معاه</a:t>
            </a:r>
            <a:r>
              <a:rPr lang="ar-EG" sz="7200" b="1" dirty="0" smtClean="0"/>
              <a:t> والقلب يستريح</a:t>
            </a:r>
            <a:br>
              <a:rPr lang="ar-EG" sz="7200" b="1" dirty="0" smtClean="0"/>
            </a:br>
            <a:r>
              <a:rPr lang="ar-EG" sz="7200" b="1" dirty="0" smtClean="0"/>
              <a:t>حبه </a:t>
            </a:r>
            <a:r>
              <a:rPr lang="ar-EG" sz="7200" b="1" dirty="0" err="1" smtClean="0"/>
              <a:t>بيسبيني</a:t>
            </a:r>
            <a:r>
              <a:rPr lang="ar-EG" sz="7200" b="1" dirty="0" smtClean="0"/>
              <a:t> شخصه يعزيني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85800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لي اشتياق أكون مع ربي</a:t>
            </a:r>
            <a:br>
              <a:rPr lang="ar-EG" sz="7200" b="1" dirty="0" smtClean="0"/>
            </a:br>
            <a:r>
              <a:rPr lang="ar-EG" sz="7200" b="1" dirty="0" smtClean="0"/>
              <a:t>أسكن </a:t>
            </a:r>
            <a:r>
              <a:rPr lang="ar-EG" sz="7200" b="1" dirty="0" err="1" smtClean="0"/>
              <a:t>معاه</a:t>
            </a:r>
            <a:r>
              <a:rPr lang="ar-EG" sz="7200" b="1" dirty="0" smtClean="0"/>
              <a:t> يفرح </a:t>
            </a:r>
            <a:r>
              <a:rPr lang="ar-EG" sz="7200" b="1" dirty="0" err="1" smtClean="0"/>
              <a:t>به</a:t>
            </a:r>
            <a:r>
              <a:rPr lang="ar-EG" sz="7200" b="1" dirty="0" smtClean="0"/>
              <a:t> قلبي</a:t>
            </a:r>
            <a:br>
              <a:rPr lang="ar-EG" sz="7200" b="1" dirty="0" smtClean="0"/>
            </a:br>
            <a:r>
              <a:rPr lang="ar-EG" sz="7200" b="1" dirty="0" smtClean="0"/>
              <a:t> حبه </a:t>
            </a:r>
            <a:r>
              <a:rPr lang="ar-EG" sz="7200" b="1" dirty="0" err="1" smtClean="0"/>
              <a:t>بيسبيني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شخصه يعزيني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يسوع ربي وحده </a:t>
            </a:r>
            <a:r>
              <a:rPr lang="ar-EG" sz="7200" b="1" dirty="0" err="1" smtClean="0"/>
              <a:t>عايل</a:t>
            </a:r>
            <a:r>
              <a:rPr lang="ar-EG" sz="7200" b="1" dirty="0" smtClean="0"/>
              <a:t> همي</a:t>
            </a:r>
            <a:br>
              <a:rPr lang="ar-EG" sz="7200" b="1" dirty="0" smtClean="0"/>
            </a:br>
            <a:r>
              <a:rPr lang="ar-EG" sz="7200" b="1" dirty="0" smtClean="0"/>
              <a:t>كل الظروف أراه واقف جنبي</a:t>
            </a:r>
            <a:br>
              <a:rPr lang="ar-EG" sz="7200" b="1" dirty="0" smtClean="0"/>
            </a:br>
            <a:r>
              <a:rPr lang="ar-EG" sz="7200" b="1" dirty="0" smtClean="0"/>
              <a:t>حبه </a:t>
            </a:r>
            <a:r>
              <a:rPr lang="ar-EG" sz="7200" b="1" dirty="0" err="1" smtClean="0"/>
              <a:t>بيسبيني</a:t>
            </a:r>
            <a:r>
              <a:rPr lang="ar-EG" sz="7200" b="1" dirty="0" smtClean="0"/>
              <a:t> شخصه يعزيني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29</Words>
  <Application>Microsoft Office PowerPoint</Application>
  <PresentationFormat>عرض على الشاشة (3:4)‏</PresentationFormat>
  <Paragraphs>8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2022-03-17T11:12:41Z</dcterms:modified>
</cp:coreProperties>
</file>