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  <p14:sldId id="35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أفراح الكنيسة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101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أفراح البشرية</a:t>
            </a:r>
            <a:br>
              <a:rPr lang="ar-EG" sz="8000" b="1" dirty="0"/>
            </a:br>
            <a:r>
              <a:rPr lang="ar-EG" sz="8000" b="1" dirty="0"/>
              <a:t>ما </a:t>
            </a:r>
            <a:r>
              <a:rPr lang="ar-EG" sz="8000" b="1" dirty="0" err="1"/>
              <a:t>تدناش</a:t>
            </a:r>
            <a:r>
              <a:rPr lang="ar-EG" sz="8000" b="1" dirty="0"/>
              <a:t> أمان</a:t>
            </a:r>
            <a:br>
              <a:rPr lang="ar-EG" sz="8000" b="1" dirty="0"/>
            </a:br>
            <a:r>
              <a:rPr lang="ar-EG" sz="8000" b="1" dirty="0"/>
              <a:t>ولا غيرك يشبع</a:t>
            </a:r>
            <a:br>
              <a:rPr lang="ar-EG" sz="8000" b="1" dirty="0"/>
            </a:br>
            <a:r>
              <a:rPr lang="ar-EG" sz="8000" b="1" dirty="0"/>
              <a:t>أعماق الإنسان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0600"/>
            <a:ext cx="9144000" cy="544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السما</a:t>
            </a:r>
            <a:r>
              <a:rPr lang="ar-EG" sz="8000" b="1" dirty="0">
                <a:solidFill>
                  <a:srgbClr val="003300"/>
                </a:solidFill>
              </a:rPr>
              <a:t> والأرض مهللين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بيك</a:t>
            </a:r>
            <a:r>
              <a:rPr lang="ar-EG" sz="8000" b="1" dirty="0">
                <a:solidFill>
                  <a:srgbClr val="003300"/>
                </a:solidFill>
              </a:rPr>
              <a:t> يا غالي فرحانين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10136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أفراح الحرية</a:t>
            </a:r>
            <a:br>
              <a:rPr lang="ar-EG" sz="8000" b="1" dirty="0"/>
            </a:br>
            <a:r>
              <a:rPr lang="ar-EG" sz="8000" b="1" dirty="0"/>
              <a:t>من قيد الخطية</a:t>
            </a:r>
            <a:br>
              <a:rPr lang="ar-EG" sz="8000" b="1" dirty="0"/>
            </a:br>
            <a:r>
              <a:rPr lang="ar-EG" sz="8000" b="1" dirty="0"/>
              <a:t>بتعلمنا نهرب</a:t>
            </a:r>
            <a:br>
              <a:rPr lang="ar-EG" sz="8000" b="1" dirty="0"/>
            </a:br>
            <a:r>
              <a:rPr lang="ar-EG" sz="8000" b="1" dirty="0"/>
              <a:t>م الشهوة الشبابية</a:t>
            </a:r>
          </a:p>
          <a:p>
            <a:pPr algn="ctr"/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0600"/>
            <a:ext cx="9144000" cy="544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السما</a:t>
            </a:r>
            <a:r>
              <a:rPr lang="ar-EG" sz="8000" b="1" dirty="0">
                <a:solidFill>
                  <a:srgbClr val="003300"/>
                </a:solidFill>
              </a:rPr>
              <a:t> والأرض مهللين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بيك</a:t>
            </a:r>
            <a:r>
              <a:rPr lang="ar-EG" sz="8000" b="1" dirty="0">
                <a:solidFill>
                  <a:srgbClr val="003300"/>
                </a:solidFill>
              </a:rPr>
              <a:t> يا غالي فرحانين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101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أفراح الكنيسة</a:t>
            </a:r>
            <a:br>
              <a:rPr lang="ar-EG" sz="8000" b="1" dirty="0"/>
            </a:br>
            <a:r>
              <a:rPr lang="ar-EG" sz="8000" b="1" dirty="0" err="1"/>
              <a:t>سهرانة</a:t>
            </a:r>
            <a:r>
              <a:rPr lang="ar-EG" sz="8000" b="1" dirty="0"/>
              <a:t> </a:t>
            </a:r>
            <a:r>
              <a:rPr lang="ar-EG" sz="8000" b="1" dirty="0" err="1"/>
              <a:t>سهرانة</a:t>
            </a:r>
            <a:br>
              <a:rPr lang="ar-EG" sz="8000" b="1" dirty="0"/>
            </a:br>
            <a:r>
              <a:rPr lang="ar-EG" sz="8000" b="1" dirty="0"/>
              <a:t>والناس اللي تابت</a:t>
            </a:r>
            <a:br>
              <a:rPr lang="ar-EG" sz="8000" b="1" dirty="0"/>
            </a:br>
            <a:r>
              <a:rPr lang="ar-EG" sz="8000" b="1" dirty="0"/>
              <a:t>فرحانة فرحانة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0600"/>
            <a:ext cx="9144000" cy="544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السما</a:t>
            </a:r>
            <a:r>
              <a:rPr lang="ar-EG" sz="8000" b="1" dirty="0">
                <a:solidFill>
                  <a:srgbClr val="003300"/>
                </a:solidFill>
              </a:rPr>
              <a:t> والأرض مهللين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بيك</a:t>
            </a:r>
            <a:r>
              <a:rPr lang="ar-EG" sz="8000" b="1" dirty="0">
                <a:solidFill>
                  <a:srgbClr val="003300"/>
                </a:solidFill>
              </a:rPr>
              <a:t> يا غالي فرحانين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101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أفراح البشارة </a:t>
            </a:r>
            <a:r>
              <a:rPr lang="ar-EG" sz="8000" b="1" dirty="0" err="1"/>
              <a:t>بيك</a:t>
            </a:r>
            <a:br>
              <a:rPr lang="ar-EG" sz="8000" b="1" dirty="0"/>
            </a:br>
            <a:r>
              <a:rPr lang="ar-EG" sz="8000" b="1" dirty="0"/>
              <a:t>أغلى من الكنوز</a:t>
            </a:r>
            <a:br>
              <a:rPr lang="ar-EG" sz="8000" b="1" dirty="0"/>
            </a:br>
            <a:r>
              <a:rPr lang="ar-EG" sz="8000" b="1" dirty="0"/>
              <a:t>طوبى للي يقابلك</a:t>
            </a:r>
            <a:br>
              <a:rPr lang="ar-EG" sz="8000" b="1" dirty="0"/>
            </a:br>
            <a:r>
              <a:rPr lang="ar-EG" sz="8000" b="1" dirty="0"/>
              <a:t>ولحضنك يلوذ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0600"/>
            <a:ext cx="9144000" cy="544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السما</a:t>
            </a:r>
            <a:r>
              <a:rPr lang="ar-EG" sz="8000" b="1" dirty="0">
                <a:solidFill>
                  <a:srgbClr val="003300"/>
                </a:solidFill>
              </a:rPr>
              <a:t> والأرض مهللين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بيك</a:t>
            </a:r>
            <a:r>
              <a:rPr lang="ar-EG" sz="8000" b="1" dirty="0">
                <a:solidFill>
                  <a:srgbClr val="003300"/>
                </a:solidFill>
              </a:rPr>
              <a:t> يا غالي فرحانين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101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أفراح الإيمان</a:t>
            </a:r>
            <a:br>
              <a:rPr lang="ar-EG" sz="8000" b="1" dirty="0"/>
            </a:br>
            <a:r>
              <a:rPr lang="ar-EG" sz="8000" b="1" dirty="0"/>
              <a:t>تنور قلبنا</a:t>
            </a:r>
            <a:br>
              <a:rPr lang="ar-EG" sz="8000" b="1" dirty="0"/>
            </a:br>
            <a:r>
              <a:rPr lang="ar-EG" sz="8000" b="1" dirty="0"/>
              <a:t>تشهد إننا فيك</a:t>
            </a:r>
            <a:br>
              <a:rPr lang="ar-EG" sz="8000" b="1" dirty="0"/>
            </a:br>
            <a:r>
              <a:rPr lang="ar-EG" sz="8000" b="1" dirty="0"/>
              <a:t>لقينا عمرنا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0600"/>
            <a:ext cx="9144000" cy="544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السما</a:t>
            </a:r>
            <a:r>
              <a:rPr lang="ar-EG" sz="8000" b="1" dirty="0">
                <a:solidFill>
                  <a:srgbClr val="003300"/>
                </a:solidFill>
              </a:rPr>
              <a:t> والأرض مهللين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بيك</a:t>
            </a:r>
            <a:r>
              <a:rPr lang="ar-EG" sz="8000" b="1" dirty="0">
                <a:solidFill>
                  <a:srgbClr val="003300"/>
                </a:solidFill>
              </a:rPr>
              <a:t> يا غالي فرحانين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101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أفراح الخلاص</a:t>
            </a:r>
            <a:br>
              <a:rPr lang="ar-EG" sz="8000" b="1" dirty="0"/>
            </a:br>
            <a:r>
              <a:rPr lang="ar-EG" sz="8000" b="1" dirty="0"/>
              <a:t>والميلاد الروحاني</a:t>
            </a:r>
            <a:br>
              <a:rPr lang="ar-EG" sz="8000" b="1" dirty="0"/>
            </a:br>
            <a:r>
              <a:rPr lang="ar-EG" sz="8000" b="1" dirty="0"/>
              <a:t>نعلنها بالتسبيح</a:t>
            </a:r>
            <a:br>
              <a:rPr lang="ar-EG" sz="8000" b="1" dirty="0"/>
            </a:br>
            <a:r>
              <a:rPr lang="ar-EG" sz="8000" b="1" dirty="0"/>
              <a:t>والتغريد والأغاني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0600"/>
            <a:ext cx="9144000" cy="544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السما</a:t>
            </a:r>
            <a:r>
              <a:rPr lang="ar-EG" sz="8000" b="1" dirty="0">
                <a:solidFill>
                  <a:srgbClr val="003300"/>
                </a:solidFill>
              </a:rPr>
              <a:t> والأرض مهللين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بيك</a:t>
            </a:r>
            <a:r>
              <a:rPr lang="ar-EG" sz="8000" b="1" dirty="0">
                <a:solidFill>
                  <a:srgbClr val="003300"/>
                </a:solidFill>
              </a:rPr>
              <a:t> يا غالي فرحانين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1867</TotalTime>
  <Words>138</Words>
  <Application>Microsoft Office PowerPoint</Application>
  <PresentationFormat>عرض على الشاشة (4:3)</PresentationFormat>
  <Paragraphs>15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206</cp:revision>
  <dcterms:created xsi:type="dcterms:W3CDTF">2021-12-07T14:30:00Z</dcterms:created>
  <dcterms:modified xsi:type="dcterms:W3CDTF">2023-12-20T08:24:55Z</dcterms:modified>
</cp:coreProperties>
</file>