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أفــرح </a:t>
            </a:r>
            <a:r>
              <a:rPr lang="ar-EG" sz="7200" b="1" dirty="0" err="1"/>
              <a:t>بيــك</a:t>
            </a:r>
            <a:r>
              <a:rPr lang="ar-EG" sz="7200" b="1" dirty="0"/>
              <a:t> طـــول اليــوم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أفــرح </a:t>
            </a:r>
            <a:r>
              <a:rPr lang="ar-EG" sz="7200" b="1" dirty="0" err="1">
                <a:solidFill>
                  <a:srgbClr val="003300"/>
                </a:solidFill>
              </a:rPr>
              <a:t>بيــك</a:t>
            </a:r>
            <a:r>
              <a:rPr lang="ar-EG" sz="7200" b="1" dirty="0">
                <a:solidFill>
                  <a:srgbClr val="003300"/>
                </a:solidFill>
              </a:rPr>
              <a:t> طـــول اليــوم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لــذذنــي</a:t>
            </a:r>
            <a:r>
              <a:rPr lang="ar-EG" sz="7200" b="1" dirty="0">
                <a:solidFill>
                  <a:srgbClr val="003300"/>
                </a:solidFill>
              </a:rPr>
              <a:t> بـحـبــــــك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والقــلب </a:t>
            </a:r>
            <a:r>
              <a:rPr lang="ar-EG" sz="7200" b="1" dirty="0" err="1">
                <a:solidFill>
                  <a:srgbClr val="003300"/>
                </a:solidFill>
              </a:rPr>
              <a:t>الـــك</a:t>
            </a:r>
            <a:r>
              <a:rPr lang="ar-EG" sz="7200" b="1" dirty="0">
                <a:solidFill>
                  <a:srgbClr val="003300"/>
                </a:solidFill>
              </a:rPr>
              <a:t> عـــــطشان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ارونــي مـن نهــرك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74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lvl="1" indent="-1143000" algn="ctr">
              <a:spcBef>
                <a:spcPct val="20000"/>
              </a:spcBef>
            </a:pPr>
            <a:r>
              <a:rPr lang="ar-EG" sz="7200" b="1" dirty="0"/>
              <a:t>رفـــــــع قلبـــي </a:t>
            </a:r>
            <a:r>
              <a:rPr lang="ar-EG" sz="7200" b="1" dirty="0" err="1"/>
              <a:t>واصليلك</a:t>
            </a:r>
            <a:endParaRPr lang="ar-EG" sz="7200" b="1" dirty="0"/>
          </a:p>
          <a:p>
            <a:pPr marL="1143000" indent="-1143000" algn="ctr">
              <a:spcBef>
                <a:spcPct val="20000"/>
              </a:spcBef>
            </a:pPr>
            <a:r>
              <a:rPr lang="en-US" sz="7200" b="1" dirty="0"/>
              <a:t> </a:t>
            </a:r>
            <a:r>
              <a:rPr lang="ar-EG" sz="7200" b="1" dirty="0" err="1"/>
              <a:t>أهــتفـلك</a:t>
            </a:r>
            <a:r>
              <a:rPr lang="ar-EG" sz="7200" b="1" dirty="0"/>
              <a:t> </a:t>
            </a:r>
            <a:r>
              <a:rPr lang="ar-EG" sz="7200" b="1" dirty="0" err="1"/>
              <a:t>واغـنيـــلك</a:t>
            </a:r>
            <a:endParaRPr lang="ar-EG" sz="7200" b="1" dirty="0"/>
          </a:p>
          <a:p>
            <a:pPr marL="1143000" indent="-1143000" algn="ctr">
              <a:spcBef>
                <a:spcPct val="20000"/>
              </a:spcBef>
            </a:pPr>
            <a:r>
              <a:rPr lang="ar-EG" sz="7200" b="1" dirty="0"/>
              <a:t>  أرفـــــــع قلبـــي </a:t>
            </a:r>
            <a:r>
              <a:rPr lang="ar-EG" sz="7200" b="1" dirty="0" err="1"/>
              <a:t>واصليلك</a:t>
            </a:r>
            <a:r>
              <a:rPr lang="ar-EG" sz="7200" b="1" dirty="0"/>
              <a:t> </a:t>
            </a:r>
            <a:r>
              <a:rPr lang="ar-EG" sz="7200" b="1" dirty="0" err="1"/>
              <a:t>أهـتفــلك</a:t>
            </a:r>
            <a:r>
              <a:rPr lang="ar-EG" sz="7200" b="1" dirty="0"/>
              <a:t> </a:t>
            </a:r>
            <a:r>
              <a:rPr lang="ar-EG" sz="7200" b="1" dirty="0" err="1"/>
              <a:t>واغـنيـــلك</a:t>
            </a:r>
            <a:r>
              <a:rPr lang="en-US" sz="7200" b="1" dirty="0"/>
              <a:t> 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أفــرح </a:t>
            </a:r>
            <a:r>
              <a:rPr lang="ar-EG" sz="7200" b="1" dirty="0" err="1">
                <a:solidFill>
                  <a:srgbClr val="003300"/>
                </a:solidFill>
              </a:rPr>
              <a:t>بيــك</a:t>
            </a:r>
            <a:r>
              <a:rPr lang="ar-EG" sz="7200" b="1" dirty="0">
                <a:solidFill>
                  <a:srgbClr val="003300"/>
                </a:solidFill>
              </a:rPr>
              <a:t> طـــول اليــوم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لــذذنــي</a:t>
            </a:r>
            <a:r>
              <a:rPr lang="ar-EG" sz="7200" b="1" dirty="0">
                <a:solidFill>
                  <a:srgbClr val="003300"/>
                </a:solidFill>
              </a:rPr>
              <a:t> بـحـبــــــك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والقــلب </a:t>
            </a:r>
            <a:r>
              <a:rPr lang="ar-EG" sz="7200" b="1" dirty="0" err="1">
                <a:solidFill>
                  <a:srgbClr val="003300"/>
                </a:solidFill>
              </a:rPr>
              <a:t>الـــك</a:t>
            </a:r>
            <a:r>
              <a:rPr lang="ar-EG" sz="7200" b="1" dirty="0">
                <a:solidFill>
                  <a:srgbClr val="003300"/>
                </a:solidFill>
              </a:rPr>
              <a:t> عـــــطشان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ارونــي مـن نهــرك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7200" b="1" dirty="0"/>
              <a:t>مــهمــا العــالــم يـغـرينـي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7200" b="1" dirty="0"/>
              <a:t>أشبـــع </a:t>
            </a:r>
            <a:r>
              <a:rPr lang="ar-EG" sz="7200" b="1" dirty="0" err="1"/>
              <a:t>بيــك</a:t>
            </a:r>
            <a:r>
              <a:rPr lang="ar-EG" sz="7200" b="1" dirty="0"/>
              <a:t> وتنسيني</a:t>
            </a:r>
            <a:endParaRPr lang="en-US" sz="7200" b="1" dirty="0"/>
          </a:p>
          <a:p>
            <a:pPr marL="342900" indent="-342900" algn="ctr">
              <a:spcBef>
                <a:spcPct val="20000"/>
              </a:spcBef>
            </a:pPr>
            <a:r>
              <a:rPr lang="ar-EG" sz="7200" b="1" dirty="0"/>
              <a:t>مــهمــا العــالــم يغـرينــي          أشبـــع </a:t>
            </a:r>
            <a:r>
              <a:rPr lang="ar-EG" sz="7200" b="1" dirty="0" err="1"/>
              <a:t>بيــك</a:t>
            </a:r>
            <a:r>
              <a:rPr lang="ar-EG" sz="7200" b="1" dirty="0"/>
              <a:t> وتنسينـي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أفــرح </a:t>
            </a:r>
            <a:r>
              <a:rPr lang="ar-EG" sz="7200" b="1" dirty="0" err="1">
                <a:solidFill>
                  <a:srgbClr val="003300"/>
                </a:solidFill>
              </a:rPr>
              <a:t>بيــك</a:t>
            </a:r>
            <a:r>
              <a:rPr lang="ar-EG" sz="7200" b="1" dirty="0">
                <a:solidFill>
                  <a:srgbClr val="003300"/>
                </a:solidFill>
              </a:rPr>
              <a:t> طـــول اليــوم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لــذذنــي</a:t>
            </a:r>
            <a:r>
              <a:rPr lang="ar-EG" sz="7200" b="1" dirty="0">
                <a:solidFill>
                  <a:srgbClr val="003300"/>
                </a:solidFill>
              </a:rPr>
              <a:t> بـحـبــــــك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والقــلب </a:t>
            </a:r>
            <a:r>
              <a:rPr lang="ar-EG" sz="7200" b="1" dirty="0" err="1">
                <a:solidFill>
                  <a:srgbClr val="003300"/>
                </a:solidFill>
              </a:rPr>
              <a:t>الـــك</a:t>
            </a:r>
            <a:r>
              <a:rPr lang="ar-EG" sz="7200" b="1" dirty="0">
                <a:solidFill>
                  <a:srgbClr val="003300"/>
                </a:solidFill>
              </a:rPr>
              <a:t> عـــــطشان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ارونــي مـن نهــرك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6600" b="1" dirty="0"/>
              <a:t>نظــرة لشخصــك تخلينـي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/>
              <a:t>أنســي الـدنيـا وتسبينـي</a:t>
            </a:r>
            <a:endParaRPr lang="en-US" sz="6600" b="1" dirty="0"/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/>
              <a:t>نظــرة لشخصــك تخلينـي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/>
              <a:t>أنســي الدنيــا  وتسبينـي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أفــرح </a:t>
            </a:r>
            <a:r>
              <a:rPr lang="ar-EG" sz="7200" b="1" dirty="0" err="1">
                <a:solidFill>
                  <a:srgbClr val="003300"/>
                </a:solidFill>
              </a:rPr>
              <a:t>بيــك</a:t>
            </a:r>
            <a:r>
              <a:rPr lang="ar-EG" sz="7200" b="1" dirty="0">
                <a:solidFill>
                  <a:srgbClr val="003300"/>
                </a:solidFill>
              </a:rPr>
              <a:t> طـــول اليــوم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لــذذنــي</a:t>
            </a:r>
            <a:r>
              <a:rPr lang="ar-EG" sz="7200" b="1" dirty="0">
                <a:solidFill>
                  <a:srgbClr val="003300"/>
                </a:solidFill>
              </a:rPr>
              <a:t> بـحـبــــــك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والقــلب </a:t>
            </a:r>
            <a:r>
              <a:rPr lang="ar-EG" sz="7200" b="1" dirty="0" err="1">
                <a:solidFill>
                  <a:srgbClr val="003300"/>
                </a:solidFill>
              </a:rPr>
              <a:t>الـــك</a:t>
            </a:r>
            <a:r>
              <a:rPr lang="ar-EG" sz="7200" b="1" dirty="0">
                <a:solidFill>
                  <a:srgbClr val="003300"/>
                </a:solidFill>
              </a:rPr>
              <a:t> عـــــطشان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ارونــي مـن نهــرك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97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2023-12-20T08:27:04Z</dcterms:modified>
</cp:coreProperties>
</file>