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46" r:id="rId3"/>
    <p:sldId id="274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37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أفراحك بتعزينا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2954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        ) </a:t>
            </a:r>
            <a:r>
              <a:rPr lang="ar-EG" sz="8000" b="1" dirty="0" err="1">
                <a:solidFill>
                  <a:srgbClr val="003300"/>
                </a:solidFill>
              </a:rPr>
              <a:t>يايسوع</a:t>
            </a:r>
            <a:r>
              <a:rPr lang="ar-EG" sz="8000" b="1" dirty="0">
                <a:solidFill>
                  <a:srgbClr val="003300"/>
                </a:solidFill>
              </a:rPr>
              <a:t> الليلة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فرحهم يا فادينا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8242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تمم وعدك يا فادينا</a:t>
            </a:r>
            <a:br>
              <a:rPr lang="ar-EG" sz="8000" b="1" dirty="0"/>
            </a:br>
            <a:r>
              <a:rPr lang="ar-EG" sz="8000" b="1" dirty="0" err="1"/>
              <a:t>إمتى</a:t>
            </a:r>
            <a:r>
              <a:rPr lang="ar-EG" sz="8000" b="1" dirty="0"/>
              <a:t> سحابك </a:t>
            </a:r>
            <a:r>
              <a:rPr lang="ar-EG" sz="8000" b="1" dirty="0" err="1"/>
              <a:t>هايجينا</a:t>
            </a:r>
            <a:br>
              <a:rPr lang="ar-EG" sz="8000" b="1" dirty="0"/>
            </a:br>
            <a:r>
              <a:rPr lang="ar-EG" sz="8000" b="1" dirty="0"/>
              <a:t>التسبيح يبقى له معنى</a:t>
            </a:r>
            <a:br>
              <a:rPr lang="ar-EG" sz="8000" b="1" dirty="0"/>
            </a:br>
            <a:r>
              <a:rPr lang="ar-EG" sz="8000" b="1" dirty="0"/>
              <a:t>لما هتافنا يغطينا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536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شكرا على أفراحك لينا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شكرا ليك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مجدا ليك أيا غالى علينا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مجدا ليك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2954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        ) </a:t>
            </a:r>
            <a:r>
              <a:rPr lang="ar-EG" sz="8000" b="1" dirty="0" err="1">
                <a:solidFill>
                  <a:srgbClr val="003300"/>
                </a:solidFill>
              </a:rPr>
              <a:t>يايسوع</a:t>
            </a:r>
            <a:r>
              <a:rPr lang="ar-EG" sz="8000" b="1" dirty="0">
                <a:solidFill>
                  <a:srgbClr val="003300"/>
                </a:solidFill>
              </a:rPr>
              <a:t> الليلة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فرحهم يا فادينا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أفراحك بتعزينا </a:t>
            </a:r>
          </a:p>
          <a:p>
            <a:pPr algn="ctr" rtl="1">
              <a:defRPr/>
            </a:pPr>
            <a:r>
              <a:rPr lang="ar-EG" sz="8000" b="1" dirty="0"/>
              <a:t>  مجدا مجدا يا فادينا</a:t>
            </a:r>
          </a:p>
          <a:p>
            <a:pPr algn="ctr" rtl="1">
              <a:defRPr/>
            </a:pPr>
            <a:r>
              <a:rPr lang="ar-EG" sz="8000" b="1" dirty="0"/>
              <a:t>ووجودك هنا جمّعنا</a:t>
            </a:r>
          </a:p>
          <a:p>
            <a:pPr algn="ctr" rtl="1">
              <a:defRPr/>
            </a:pPr>
            <a:r>
              <a:rPr lang="ar-EG" sz="8000" b="1" dirty="0" err="1"/>
              <a:t>إنت</a:t>
            </a:r>
            <a:r>
              <a:rPr lang="ar-EG" sz="8000" b="1" dirty="0"/>
              <a:t> فرحنا وأمانينا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536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شكرا على أفراحك لينا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شكرا ليك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مجدا ليك أيا غالى علينا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مجدا ليك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2954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        ) </a:t>
            </a:r>
            <a:r>
              <a:rPr lang="ar-EG" sz="8000" b="1" dirty="0" err="1">
                <a:solidFill>
                  <a:srgbClr val="003300"/>
                </a:solidFill>
              </a:rPr>
              <a:t>يايسوع</a:t>
            </a:r>
            <a:r>
              <a:rPr lang="ar-EG" sz="8000" b="1" dirty="0">
                <a:solidFill>
                  <a:srgbClr val="003300"/>
                </a:solidFill>
              </a:rPr>
              <a:t> الليلة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فرحهم يا فادينا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8242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قبل ما نهتف صلينا</a:t>
            </a:r>
            <a:br>
              <a:rPr lang="ar-EG" sz="8000" b="1" dirty="0"/>
            </a:br>
            <a:r>
              <a:rPr lang="ar-EG" sz="8000" b="1" dirty="0"/>
              <a:t>لمسة بروحك تحيينا</a:t>
            </a:r>
            <a:br>
              <a:rPr lang="ar-EG" sz="8000" b="1" dirty="0"/>
            </a:br>
            <a:r>
              <a:rPr lang="ar-EG" sz="8000" b="1" dirty="0"/>
              <a:t>وقوة حبك تدفعنا</a:t>
            </a:r>
            <a:br>
              <a:rPr lang="ar-EG" sz="8000" b="1" dirty="0"/>
            </a:br>
            <a:r>
              <a:rPr lang="ar-EG" sz="8000" b="1" dirty="0"/>
              <a:t>نعلى </a:t>
            </a:r>
            <a:r>
              <a:rPr lang="ar-EG" sz="8000" b="1" dirty="0" err="1"/>
              <a:t>بمجدا</a:t>
            </a:r>
            <a:r>
              <a:rPr lang="ar-EG" sz="8000" b="1" dirty="0"/>
              <a:t> يا فادينا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536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شكرا على أفراحك لينا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شكرا ليك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مجدا ليك أيا غالى علينا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مجدا ليك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2954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        ) </a:t>
            </a:r>
            <a:r>
              <a:rPr lang="ar-EG" sz="8000" b="1" dirty="0" err="1">
                <a:solidFill>
                  <a:srgbClr val="003300"/>
                </a:solidFill>
              </a:rPr>
              <a:t>يايسوع</a:t>
            </a:r>
            <a:r>
              <a:rPr lang="ar-EG" sz="8000" b="1" dirty="0">
                <a:solidFill>
                  <a:srgbClr val="003300"/>
                </a:solidFill>
              </a:rPr>
              <a:t> الليلة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فرحهم يا فادينا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8242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نرفع ونعلى </a:t>
            </a:r>
            <a:r>
              <a:rPr lang="ar-EG" sz="8000" b="1" dirty="0" err="1"/>
              <a:t>إيدينا</a:t>
            </a:r>
            <a:br>
              <a:rPr lang="ar-EG" sz="8000" b="1" dirty="0"/>
            </a:br>
            <a:r>
              <a:rPr lang="ar-EG" sz="8000" b="1" dirty="0"/>
              <a:t>رف بروحك </a:t>
            </a:r>
            <a:r>
              <a:rPr lang="ar-EG" sz="8000" b="1" dirty="0" err="1"/>
              <a:t>إسبينا</a:t>
            </a:r>
            <a:br>
              <a:rPr lang="ar-EG" sz="8000" b="1" dirty="0"/>
            </a:br>
            <a:r>
              <a:rPr lang="ar-EG" sz="8000" b="1" dirty="0"/>
              <a:t>نفرح والناس تسمعنا</a:t>
            </a:r>
            <a:br>
              <a:rPr lang="ar-EG" sz="8000" b="1" dirty="0"/>
            </a:br>
            <a:r>
              <a:rPr lang="ar-EG" sz="8000" b="1" dirty="0" err="1"/>
              <a:t>بنرنم</a:t>
            </a:r>
            <a:r>
              <a:rPr lang="ar-EG" sz="8000" b="1" dirty="0"/>
              <a:t> ويسوع فينا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536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شكرا على أفراحك لينا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شكرا ليك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مجدا ليك أيا غالى علينا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مجدا ليك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152</Words>
  <Application>Microsoft Office PowerPoint</Application>
  <PresentationFormat>عرض على الشاشة (4:3)</PresentationFormat>
  <Paragraphs>33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2023-12-20T08:29:08Z</dcterms:modified>
</cp:coreProperties>
</file>