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00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أفراحنا بملكك بتزيد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أفراحنا بملكك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يوم عن يوم فيه فرح جديد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وعنيناها تشوف مواعيد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تعلن ان النصر أكيد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1-</a:t>
            </a:r>
          </a:p>
          <a:p>
            <a:pPr algn="ctr" fontAlgn="base"/>
            <a:r>
              <a:rPr lang="ar-EG" sz="7200" b="1" dirty="0"/>
              <a:t>إحنا سهام في </a:t>
            </a:r>
            <a:r>
              <a:rPr lang="ar-EG" sz="7200" b="1" dirty="0" err="1"/>
              <a:t>إيديك</a:t>
            </a:r>
            <a:r>
              <a:rPr lang="ar-EG" sz="7200" b="1" dirty="0"/>
              <a:t> مبرية وجهنا في ملكك يا مسيا</a:t>
            </a:r>
            <a:br>
              <a:rPr lang="ar-EG" sz="7200" b="1" dirty="0"/>
            </a:br>
            <a:r>
              <a:rPr lang="ar-EG" sz="7200" b="1" dirty="0"/>
              <a:t>على إبليس نيرانا قوية </a:t>
            </a:r>
          </a:p>
          <a:p>
            <a:pPr algn="ctr" fontAlgn="base"/>
            <a:r>
              <a:rPr lang="ar-EG" sz="7200" b="1" dirty="0"/>
              <a:t>طول ما أنت ملك لينا وسنيد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أفراحنا بملكك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يوم عن يوم فيه فرح جديد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وعنيناها تشوف مواعيد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تعلن ان النصر أكيد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2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2-</a:t>
            </a:r>
          </a:p>
          <a:p>
            <a:pPr algn="ctr" fontAlgn="base"/>
            <a:r>
              <a:rPr lang="ar-EG" sz="7200" b="1" dirty="0"/>
              <a:t>ولهيب روحك </a:t>
            </a:r>
            <a:r>
              <a:rPr lang="ar-EG" sz="7200" b="1" dirty="0" err="1"/>
              <a:t>دا</a:t>
            </a:r>
            <a:r>
              <a:rPr lang="ar-EG" sz="7200" b="1" dirty="0"/>
              <a:t> في أوانينا يعلن إنك مالك فينا</a:t>
            </a:r>
            <a:br>
              <a:rPr lang="ar-EG" sz="7200" b="1" dirty="0"/>
            </a:br>
            <a:r>
              <a:rPr lang="ar-EG" sz="7200" b="1" dirty="0"/>
              <a:t>وغيرتك دي مالية عنينا </a:t>
            </a:r>
          </a:p>
          <a:p>
            <a:pPr algn="ctr" fontAlgn="base"/>
            <a:r>
              <a:rPr lang="ar-EG" sz="7200" b="1" dirty="0"/>
              <a:t>أصل اللي </a:t>
            </a:r>
            <a:r>
              <a:rPr lang="ar-EG" sz="7200" b="1" dirty="0" err="1"/>
              <a:t>إنت</a:t>
            </a:r>
            <a:r>
              <a:rPr lang="ar-EG" sz="7200" b="1" dirty="0"/>
              <a:t> صنعته مجيد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أفراحنا بملكك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يوم عن يوم فيه فرح جديد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وعنيناها تشوف مواعيد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تعلن ان النصر أكيد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8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3-</a:t>
            </a:r>
          </a:p>
          <a:p>
            <a:pPr algn="ctr" fontAlgn="base"/>
            <a:r>
              <a:rPr lang="ar-EG" sz="7200" b="1" dirty="0"/>
              <a:t>يوم عن يوم تنضم أراضي </a:t>
            </a:r>
          </a:p>
          <a:p>
            <a:pPr algn="ctr" fontAlgn="base"/>
            <a:r>
              <a:rPr lang="ar-EG" sz="7200" b="1" dirty="0"/>
              <a:t>ونفوس تهتف ليك وتنادي</a:t>
            </a:r>
            <a:br>
              <a:rPr lang="ar-EG" sz="7200" b="1" dirty="0"/>
            </a:br>
            <a:r>
              <a:rPr lang="ar-EG" sz="7200" b="1" dirty="0"/>
              <a:t>تعلن عن حبها للفادي اللي وهبها عمر جديد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أفراحنا بملكك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يوم عن يوم فيه فرح جديد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وعنيناها تشوف مواعيد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تعلن ان النصر أكيد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29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141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2023-12-20T08:32:57Z</dcterms:modified>
</cp:coreProperties>
</file>