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6" r:id="rId4"/>
    <p:sldId id="307" r:id="rId5"/>
    <p:sldId id="30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-2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أفراحنا معاك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إلهنا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ياللي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بترعى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حياتنا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وده من زمان قبل ولادتنا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بنشكرك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يسوع ونصلي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سنينا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الجاية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تعالَ ارشدنا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أفراحنا معاك ليها معنى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تاني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بنسبحك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ونقول اغاني )2 </a:t>
            </a: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بعنينا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استنيناك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حققتلنا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كل الأماني)2 </a:t>
            </a: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دي حياتنا وأحلامنا في ايديك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والمستقبل بقى مضمون فيك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وده الوعد اللي احنا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عايشين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بيه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تبقى ف بيتنا وعينينا عليـــك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669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أفراحنا معاك ليها معنى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تاني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بنسبحك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ونقول اغاني )2 </a:t>
            </a:r>
          </a:p>
          <a:p>
            <a:pPr algn="ctr" rtl="1"/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بعنينا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استنيناك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حققتلنا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كل الأماني)2 </a:t>
            </a:r>
          </a:p>
        </p:txBody>
      </p:sp>
    </p:spTree>
    <p:extLst>
      <p:ext uri="{BB962C8B-B14F-4D97-AF65-F5344CB8AC3E}">
        <p14:creationId xmlns:p14="http://schemas.microsoft.com/office/powerpoint/2010/main" val="959936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3716</TotalTime>
  <Words>87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287</cp:revision>
  <dcterms:created xsi:type="dcterms:W3CDTF">2021-12-07T14:30:00Z</dcterms:created>
  <dcterms:modified xsi:type="dcterms:W3CDTF">2023-03-01T09:04:05Z</dcterms:modified>
</cp:coreProperties>
</file>