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274" r:id="rId4"/>
    <p:sldId id="361" r:id="rId5"/>
    <p:sldId id="362" r:id="rId6"/>
    <p:sldId id="369" r:id="rId7"/>
    <p:sldId id="370" r:id="rId8"/>
    <p:sldId id="365" r:id="rId9"/>
    <p:sldId id="366" r:id="rId10"/>
    <p:sldId id="371" r:id="rId11"/>
    <p:sldId id="37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1"/>
            <p14:sldId id="362"/>
            <p14:sldId id="369"/>
            <p14:sldId id="370"/>
            <p14:sldId id="365"/>
            <p14:sldId id="366"/>
            <p14:sldId id="371"/>
            <p14:sldId id="37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1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أفراحى</a:t>
            </a:r>
            <a:r>
              <a:rPr lang="ar-EG" sz="8000" b="1" dirty="0"/>
              <a:t> </a:t>
            </a:r>
            <a:r>
              <a:rPr lang="ar-EG" sz="8000" b="1" dirty="0" err="1"/>
              <a:t>معاك</a:t>
            </a:r>
            <a:r>
              <a:rPr lang="ar-EG" sz="8000" b="1" dirty="0"/>
              <a:t> بتزيد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أفراحي معاك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والخير بالنعمة أكيد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ولا يمكن تغريني مظاهر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ولا تملك على قلبي مشاعر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6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وحقيقي بقول وما </a:t>
            </a:r>
            <a:r>
              <a:rPr lang="ar-EG" sz="8000" b="1" dirty="0" err="1">
                <a:solidFill>
                  <a:srgbClr val="003300"/>
                </a:solidFill>
              </a:rPr>
              <a:t>بكابر</a:t>
            </a:r>
            <a:r>
              <a:rPr lang="ar-EG" sz="8000" b="1" dirty="0">
                <a:solidFill>
                  <a:srgbClr val="003300"/>
                </a:solidFill>
              </a:rPr>
              <a:t> أفراحي </a:t>
            </a:r>
            <a:r>
              <a:rPr lang="ar-EG" sz="8000" b="1" dirty="0" err="1">
                <a:solidFill>
                  <a:srgbClr val="003300"/>
                </a:solidFill>
              </a:rPr>
              <a:t>معاك</a:t>
            </a:r>
            <a:r>
              <a:rPr lang="ar-EG" sz="8000" b="1" dirty="0">
                <a:solidFill>
                  <a:srgbClr val="003300"/>
                </a:solidFill>
              </a:rPr>
              <a:t> بتزيد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والخير بالنعمة أكيد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أفراحي معاك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والخير بالنعمة أكيد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ولا يمكن تغريني مظاهر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ولا تملك على قلبي مشاعر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وحقيقي بقول وما </a:t>
            </a:r>
            <a:r>
              <a:rPr lang="ar-EG" sz="8000" b="1" dirty="0" err="1">
                <a:solidFill>
                  <a:srgbClr val="003300"/>
                </a:solidFill>
              </a:rPr>
              <a:t>بكابر</a:t>
            </a:r>
            <a:r>
              <a:rPr lang="ar-EG" sz="8000" b="1" dirty="0">
                <a:solidFill>
                  <a:srgbClr val="003300"/>
                </a:solidFill>
              </a:rPr>
              <a:t> أفراحي </a:t>
            </a:r>
            <a:r>
              <a:rPr lang="ar-EG" sz="8000" b="1" dirty="0" err="1">
                <a:solidFill>
                  <a:srgbClr val="003300"/>
                </a:solidFill>
              </a:rPr>
              <a:t>معاك</a:t>
            </a:r>
            <a:r>
              <a:rPr lang="ar-EG" sz="8000" b="1" dirty="0">
                <a:solidFill>
                  <a:srgbClr val="003300"/>
                </a:solidFill>
              </a:rPr>
              <a:t> بتزيد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والخير بالنعمة أكيد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 1-</a:t>
            </a:r>
          </a:p>
          <a:p>
            <a:pPr algn="ctr" fontAlgn="base"/>
            <a:r>
              <a:rPr lang="ar-EG" sz="7200" b="1" dirty="0"/>
              <a:t>ومعاك مش ممكن يندم حدا </a:t>
            </a:r>
          </a:p>
          <a:p>
            <a:pPr algn="ctr" fontAlgn="base"/>
            <a:r>
              <a:rPr lang="ar-EG" sz="7200" b="1" dirty="0"/>
              <a:t>لو حط حياته في ايدك</a:t>
            </a:r>
            <a:br>
              <a:rPr lang="ar-EG" sz="7200" b="1" dirty="0"/>
            </a:br>
            <a:r>
              <a:rPr lang="ar-EG" sz="7200" b="1" dirty="0" err="1"/>
              <a:t>وبيبقى</a:t>
            </a:r>
            <a:r>
              <a:rPr lang="ar-EG" sz="7200" b="1" dirty="0"/>
              <a:t> يرنم طول المدى </a:t>
            </a:r>
          </a:p>
          <a:p>
            <a:pPr algn="ctr" fontAlgn="base"/>
            <a:r>
              <a:rPr lang="ar-EG" sz="7200" b="1" dirty="0"/>
              <a:t>يتأمل في مواعيدك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11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وبتغني حياته بغمر الخير ويفيض الخير من </a:t>
            </a:r>
            <a:r>
              <a:rPr lang="ar-EG" sz="8000" b="1" dirty="0" err="1"/>
              <a:t>ايدك</a:t>
            </a:r>
            <a:br>
              <a:rPr lang="ar-EG" sz="8000" b="1" dirty="0"/>
            </a:br>
            <a:r>
              <a:rPr lang="ar-EG" sz="8000" b="1" dirty="0" err="1"/>
              <a:t>مالخير</a:t>
            </a:r>
            <a:r>
              <a:rPr lang="ar-EG" sz="8000" b="1" dirty="0"/>
              <a:t> بالنعم أكيد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أفراحي معاك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والخير بالنعمة أكيد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ولا يمكن تغريني مظاهر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ولا تملك على قلبي مشاعر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8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وحقيقي بقول وما </a:t>
            </a:r>
            <a:r>
              <a:rPr lang="ar-EG" sz="8000" b="1" dirty="0" err="1">
                <a:solidFill>
                  <a:srgbClr val="003300"/>
                </a:solidFill>
              </a:rPr>
              <a:t>بكابر</a:t>
            </a:r>
            <a:r>
              <a:rPr lang="ar-EG" sz="8000" b="1" dirty="0">
                <a:solidFill>
                  <a:srgbClr val="003300"/>
                </a:solidFill>
              </a:rPr>
              <a:t> أفراحي </a:t>
            </a:r>
            <a:r>
              <a:rPr lang="ar-EG" sz="8000" b="1" dirty="0" err="1">
                <a:solidFill>
                  <a:srgbClr val="003300"/>
                </a:solidFill>
              </a:rPr>
              <a:t>معاك</a:t>
            </a:r>
            <a:r>
              <a:rPr lang="ar-EG" sz="8000" b="1" dirty="0">
                <a:solidFill>
                  <a:srgbClr val="003300"/>
                </a:solidFill>
              </a:rPr>
              <a:t> بتزيد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والخير بالنعمة أكيد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1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4036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 </a:t>
            </a:r>
            <a:r>
              <a:rPr lang="ar-EG" sz="6600" b="1" dirty="0"/>
              <a:t>2-</a:t>
            </a:r>
            <a:endParaRPr lang="ar-EG" sz="7200" b="1" dirty="0"/>
          </a:p>
          <a:p>
            <a:pPr algn="ctr" fontAlgn="base"/>
            <a:r>
              <a:rPr lang="ar-EG" sz="7200" b="1" dirty="0"/>
              <a:t>وسلامك يملى كياني </a:t>
            </a:r>
          </a:p>
          <a:p>
            <a:pPr algn="ctr" fontAlgn="base"/>
            <a:r>
              <a:rPr lang="ar-EG" sz="6600" b="1" dirty="0"/>
              <a:t>وحبك يروي عطشي في قلبي</a:t>
            </a:r>
            <a:br>
              <a:rPr lang="ar-EG" sz="7200" b="1" dirty="0"/>
            </a:br>
            <a:r>
              <a:rPr lang="ar-EG" sz="7200" b="1" dirty="0"/>
              <a:t>وأمامك شبعي سروري </a:t>
            </a:r>
          </a:p>
          <a:p>
            <a:pPr algn="ctr" fontAlgn="base"/>
            <a:r>
              <a:rPr lang="ar-EG" sz="7200" b="1" dirty="0"/>
              <a:t>وفرحي كلامك نوري بدربي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ورعيَّ أنت </a:t>
            </a:r>
            <a:r>
              <a:rPr lang="ar-EG" sz="8000" b="1" dirty="0" err="1"/>
              <a:t>بترعى</a:t>
            </a:r>
            <a:r>
              <a:rPr lang="ar-EG" sz="8000" b="1" dirty="0"/>
              <a:t> حياتي صديقي في ضيقي جنبي</a:t>
            </a:r>
            <a:br>
              <a:rPr lang="ar-EG" sz="8000" b="1" dirty="0"/>
            </a:br>
            <a:r>
              <a:rPr lang="ar-EG" sz="8000" b="1" dirty="0"/>
              <a:t>وأفراحي </a:t>
            </a:r>
            <a:r>
              <a:rPr lang="ar-EG" sz="8000" b="1" dirty="0" err="1"/>
              <a:t>معاك</a:t>
            </a:r>
            <a:r>
              <a:rPr lang="ar-EG" sz="8000" b="1" dirty="0"/>
              <a:t> بتزيد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161</Words>
  <Application>Microsoft Office PowerPoint</Application>
  <PresentationFormat>عرض على الشاشة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2023-12-20T08:38:12Z</dcterms:modified>
</cp:coreProperties>
</file>