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28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SA" altLang="zh-CN" sz="8000" b="1" dirty="0" smtClean="0"/>
              <a:t>أفرح أهلل </a:t>
            </a:r>
            <a:r>
              <a:rPr lang="ar-SA" altLang="zh-CN" sz="8000" b="1" dirty="0" err="1" smtClean="0"/>
              <a:t>وأرنم</a:t>
            </a:r>
            <a:r>
              <a:rPr lang="ar-SA" altLang="zh-CN" sz="8000" b="1" dirty="0" smtClean="0"/>
              <a:t> </a:t>
            </a:r>
            <a:endParaRPr lang="ar-EG" altLang="zh-CN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45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SA" altLang="zh-CN" sz="8000" b="1" dirty="0" smtClean="0"/>
              <a:t>أفرح أهلل </a:t>
            </a:r>
            <a:r>
              <a:rPr lang="ar-SA" altLang="zh-CN" sz="8000" b="1" dirty="0" err="1" smtClean="0"/>
              <a:t>وأرنم</a:t>
            </a:r>
            <a:r>
              <a:rPr lang="ar-SA" altLang="zh-CN" sz="8000" b="1" dirty="0" smtClean="0"/>
              <a:t> </a:t>
            </a:r>
            <a:endParaRPr lang="ar-EG" altLang="zh-CN" sz="8000" b="1" dirty="0" smtClean="0"/>
          </a:p>
          <a:p>
            <a:pPr algn="ctr">
              <a:spcBef>
                <a:spcPts val="2400"/>
              </a:spcBef>
            </a:pPr>
            <a:r>
              <a:rPr lang="ar-SA" altLang="zh-CN" sz="8000" b="1" dirty="0" smtClean="0"/>
              <a:t>وهبنـي </a:t>
            </a:r>
            <a:r>
              <a:rPr lang="ar-SA" altLang="zh-CN" sz="8000" b="1" dirty="0" smtClean="0"/>
              <a:t>حياتـه </a:t>
            </a:r>
            <a:endParaRPr lang="ar-EG" altLang="zh-CN" sz="8000" b="1" dirty="0" smtClean="0"/>
          </a:p>
          <a:p>
            <a:pPr algn="ctr">
              <a:spcBef>
                <a:spcPts val="2400"/>
              </a:spcBef>
            </a:pPr>
            <a:r>
              <a:rPr lang="ar-SA" altLang="zh-CN" sz="8000" b="1" dirty="0" smtClean="0"/>
              <a:t>أفرح </a:t>
            </a:r>
            <a:r>
              <a:rPr lang="ar-SA" altLang="zh-CN" sz="8000" b="1" dirty="0" smtClean="0"/>
              <a:t>أهلل وأصفق </a:t>
            </a:r>
            <a:endParaRPr lang="ar-EG" altLang="zh-CN" sz="8000" b="1" dirty="0" smtClean="0"/>
          </a:p>
          <a:p>
            <a:pPr algn="ctr">
              <a:spcBef>
                <a:spcPts val="2400"/>
              </a:spcBef>
            </a:pPr>
            <a:r>
              <a:rPr lang="ar-SA" altLang="zh-CN" sz="8000" b="1" dirty="0" smtClean="0"/>
              <a:t>ترنمي </a:t>
            </a:r>
            <a:r>
              <a:rPr lang="ar-SA" altLang="zh-CN" sz="8000" b="1" dirty="0" smtClean="0"/>
              <a:t>يلذ له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zh-CN" sz="8000" b="1" dirty="0" smtClean="0"/>
              <a:t>ربي أحبني </a:t>
            </a:r>
            <a:r>
              <a:rPr lang="ar-SA" altLang="zh-CN" sz="8000" b="1" dirty="0" smtClean="0"/>
              <a:t>وقد </a:t>
            </a:r>
            <a:r>
              <a:rPr lang="ar-SA" altLang="zh-CN" sz="8000" b="1" dirty="0" smtClean="0"/>
              <a:t>حررني خلصني للأبد </a:t>
            </a:r>
            <a:endParaRPr lang="ar-EG" altLang="zh-CN" sz="8000" b="1" dirty="0" smtClean="0"/>
          </a:p>
          <a:p>
            <a:pPr algn="ctr">
              <a:spcBef>
                <a:spcPct val="50000"/>
              </a:spcBef>
            </a:pPr>
            <a:r>
              <a:rPr lang="ar-SA" altLang="zh-CN" sz="8000" b="1" dirty="0" smtClean="0"/>
              <a:t>ربي </a:t>
            </a:r>
            <a:r>
              <a:rPr lang="ar-SA" altLang="zh-CN" sz="8000" b="1" dirty="0" err="1" smtClean="0"/>
              <a:t>أقامني</a:t>
            </a:r>
            <a:r>
              <a:rPr lang="ar-SA" altLang="zh-CN" sz="8000" b="1" dirty="0" smtClean="0"/>
              <a:t> وقد </a:t>
            </a:r>
            <a:r>
              <a:rPr lang="ar-SA" altLang="zh-CN" sz="8000" b="1" dirty="0" err="1" smtClean="0"/>
              <a:t>بررني</a:t>
            </a:r>
            <a:r>
              <a:rPr lang="ar-SA" altLang="zh-CN" sz="8000" b="1" dirty="0" smtClean="0"/>
              <a:t> ملكني للأبد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1865</TotalTime>
  <Words>27</Words>
  <Application>Microsoft Office PowerPoint</Application>
  <PresentationFormat>عرض على الشاشة (3:4)‏</PresentationFormat>
  <Paragraphs>8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205</cp:revision>
  <dcterms:created xsi:type="dcterms:W3CDTF">2021-12-07T14:30:00Z</dcterms:created>
  <dcterms:modified xsi:type="dcterms:W3CDTF">2022-03-17T11:38:06Z</dcterms:modified>
</cp:coreProperties>
</file>