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48"/>
            <p14:sldId id="349"/>
            <p14:sldId id="35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9" d="100"/>
          <a:sy n="59" d="100"/>
        </p:scale>
        <p:origin x="64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041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spcBef>
                <a:spcPts val="2400"/>
              </a:spcBef>
            </a:pPr>
            <a:r>
              <a:rPr lang="ar-SA" altLang="zh-CN" sz="8000" b="1" dirty="0"/>
              <a:t>أفرح باللي وهبني حياته</a:t>
            </a:r>
            <a:endParaRPr lang="ar-EG" altLang="zh-CN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1073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أفرح باللي وهبني حياته </a:t>
            </a:r>
          </a:p>
          <a:p>
            <a:pPr algn="ctr"/>
            <a:r>
              <a:rPr lang="ar-EG" sz="7200" b="1" dirty="0"/>
              <a:t>أفرح باللي صليبه فداني</a:t>
            </a:r>
            <a:br>
              <a:rPr lang="ar-EG" sz="7200" b="1" dirty="0"/>
            </a:br>
            <a:r>
              <a:rPr lang="ar-EG" sz="7200" b="1" dirty="0"/>
              <a:t>واللي في دمه ستر عيوبي </a:t>
            </a:r>
          </a:p>
          <a:p>
            <a:pPr algn="ctr"/>
            <a:r>
              <a:rPr lang="ar-EG" sz="7200" b="1" dirty="0"/>
              <a:t>من قلبي أهتف كل زماني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301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/>
              <a:t>ده أنا اسمي منقوش على كفه</a:t>
            </a:r>
          </a:p>
          <a:p>
            <a:pPr algn="ctr"/>
            <a:r>
              <a:rPr lang="ar-EG" sz="7200" b="1" dirty="0"/>
              <a:t>وفي حدقة عينه مكاني</a:t>
            </a:r>
            <a:br>
              <a:rPr lang="ar-EG" sz="7200" b="1" dirty="0"/>
            </a:br>
            <a:r>
              <a:rPr lang="ar-EG" sz="7200" b="1" dirty="0"/>
              <a:t>اللي فداني بدم ثمين </a:t>
            </a:r>
          </a:p>
          <a:p>
            <a:pPr algn="ctr"/>
            <a:r>
              <a:rPr lang="ar-EG" sz="7200" b="1" dirty="0"/>
              <a:t>واعد أنه </a:t>
            </a:r>
            <a:r>
              <a:rPr lang="ar-EG" sz="7200" b="1" dirty="0" err="1"/>
              <a:t>هيرعاني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010245"/>
            <a:ext cx="91440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sz="7200" b="1" dirty="0"/>
              <a:t>حتى ولو تكسرني خطية </a:t>
            </a:r>
          </a:p>
          <a:p>
            <a:pPr algn="ctr">
              <a:spcBef>
                <a:spcPts val="2400"/>
              </a:spcBef>
            </a:pPr>
            <a:r>
              <a:rPr lang="ar-EG" sz="6600" b="1" dirty="0"/>
              <a:t>أو خوف على كل </a:t>
            </a:r>
            <a:r>
              <a:rPr lang="ar-EG" sz="6600" b="1" dirty="0" err="1"/>
              <a:t>إللي</a:t>
            </a:r>
            <a:r>
              <a:rPr lang="ar-EG" sz="6600" b="1" dirty="0"/>
              <a:t> ما لي</a:t>
            </a:r>
            <a:br>
              <a:rPr lang="ar-EG" sz="7200" b="1" dirty="0"/>
            </a:br>
            <a:r>
              <a:rPr lang="ar-EG" sz="7200" b="1" dirty="0"/>
              <a:t>أو أيام بتضيق بي ربي يسوعي ماسك بأيدي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2256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sz="7200" b="1" dirty="0"/>
              <a:t>ربي أنا </a:t>
            </a:r>
            <a:r>
              <a:rPr lang="ar-EG" sz="7200" b="1" dirty="0" err="1"/>
              <a:t>شايف</a:t>
            </a:r>
            <a:r>
              <a:rPr lang="ar-EG" sz="7200" b="1" dirty="0"/>
              <a:t> شمسك </a:t>
            </a:r>
            <a:r>
              <a:rPr lang="ar-EG" sz="7200" b="1" dirty="0" err="1"/>
              <a:t>جاية</a:t>
            </a:r>
            <a:r>
              <a:rPr lang="ar-EG" sz="7200" b="1" dirty="0"/>
              <a:t> رغم ظلام الليل في عيني</a:t>
            </a:r>
            <a:br>
              <a:rPr lang="ar-EG" sz="7200" b="1" dirty="0"/>
            </a:br>
            <a:r>
              <a:rPr lang="ar-EG" sz="7200" b="1" dirty="0"/>
              <a:t>شمسك خير وشفا وحرية جودك ما له مثيل في الدنيا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0732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أنا </a:t>
            </a:r>
            <a:r>
              <a:rPr lang="ar-EG" sz="7200" b="1" dirty="0" err="1"/>
              <a:t>مطمن</a:t>
            </a:r>
            <a:r>
              <a:rPr lang="ar-EG" sz="7200" b="1" dirty="0"/>
              <a:t> إني في </a:t>
            </a:r>
            <a:r>
              <a:rPr lang="ar-EG" sz="7200" b="1" dirty="0" err="1"/>
              <a:t>إيدك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مش في إيدين إنسان</a:t>
            </a:r>
            <a:br>
              <a:rPr lang="ar-EG" sz="7200" b="1" dirty="0"/>
            </a:br>
            <a:r>
              <a:rPr lang="ar-EG" sz="7200" b="1" dirty="0"/>
              <a:t>أنت أبويا وأغلى ما لي </a:t>
            </a:r>
          </a:p>
          <a:p>
            <a:pPr algn="ctr"/>
            <a:r>
              <a:rPr lang="ar-EG" sz="7200" b="1" dirty="0"/>
              <a:t>ضماني في الأيام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844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يا للي رعايتك لي ملاذي </a:t>
            </a:r>
          </a:p>
          <a:p>
            <a:pPr algn="ctr" rtl="1"/>
            <a:r>
              <a:rPr lang="ar-EG" sz="7200" b="1" dirty="0"/>
              <a:t>وفي قربك </a:t>
            </a:r>
            <a:r>
              <a:rPr lang="ar-EG" sz="7200" b="1" dirty="0" err="1"/>
              <a:t>بألقى</a:t>
            </a:r>
            <a:r>
              <a:rPr lang="ar-EG" sz="7200" b="1" dirty="0"/>
              <a:t> الأمان</a:t>
            </a:r>
            <a:br>
              <a:rPr lang="ar-EG" sz="7200" b="1" dirty="0"/>
            </a:br>
            <a:r>
              <a:rPr lang="ar-EG" sz="7200" b="1" dirty="0"/>
              <a:t>أنت </a:t>
            </a:r>
            <a:r>
              <a:rPr lang="ar-EG" sz="7200" b="1" dirty="0" err="1"/>
              <a:t>شافيلي</a:t>
            </a:r>
            <a:r>
              <a:rPr lang="ar-EG" sz="7200" b="1" dirty="0"/>
              <a:t> جروح الماضي وبحنانك طابت نفسي</a:t>
            </a:r>
          </a:p>
          <a:p>
            <a:pPr algn="ctr"/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1873</TotalTime>
  <Words>124</Words>
  <Application>Microsoft Office PowerPoint</Application>
  <PresentationFormat>عرض على الشاشة (4:3)</PresentationFormat>
  <Paragraphs>17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210</cp:revision>
  <dcterms:created xsi:type="dcterms:W3CDTF">2021-12-07T14:30:00Z</dcterms:created>
  <dcterms:modified xsi:type="dcterms:W3CDTF">2023-12-20T08:43:23Z</dcterms:modified>
</cp:coreProperties>
</file>