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9" d="100"/>
          <a:sy n="59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/>
              <a:t>أفرح باللي وهبني حياته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73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أفرح باللي وهبني حياته </a:t>
            </a:r>
          </a:p>
          <a:p>
            <a:pPr algn="ctr"/>
            <a:r>
              <a:rPr lang="ar-EG" sz="7200" b="1" dirty="0"/>
              <a:t>أفرح باللي صليبه فداني</a:t>
            </a:r>
            <a:br>
              <a:rPr lang="ar-EG" sz="7200" b="1" dirty="0"/>
            </a:br>
            <a:r>
              <a:rPr lang="ar-EG" sz="7200" b="1" dirty="0"/>
              <a:t>واللي في دمه ستر عيوبي </a:t>
            </a:r>
          </a:p>
          <a:p>
            <a:pPr algn="ctr"/>
            <a:r>
              <a:rPr lang="ar-EG" sz="7200" b="1" dirty="0"/>
              <a:t>من قلبي أهتف كل زماني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01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ده أنا اسمي منقوش على كفه</a:t>
            </a:r>
          </a:p>
          <a:p>
            <a:pPr algn="ctr"/>
            <a:r>
              <a:rPr lang="ar-EG" sz="7200" b="1" dirty="0"/>
              <a:t>وفي حدقة عينه مكاني</a:t>
            </a:r>
            <a:br>
              <a:rPr lang="ar-EG" sz="7200" b="1" dirty="0"/>
            </a:br>
            <a:r>
              <a:rPr lang="ar-EG" sz="7200" b="1" dirty="0"/>
              <a:t>اللي فداني بدم ثمين </a:t>
            </a:r>
          </a:p>
          <a:p>
            <a:pPr algn="ctr"/>
            <a:r>
              <a:rPr lang="ar-EG" sz="7200" b="1" dirty="0"/>
              <a:t>واعد أنه </a:t>
            </a:r>
            <a:r>
              <a:rPr lang="ar-EG" sz="7200" b="1" dirty="0" err="1"/>
              <a:t>هيرعاني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10245"/>
            <a:ext cx="9144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200" b="1" dirty="0"/>
              <a:t>حتى ولو تكسرني خطية 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أو خوف على كل </a:t>
            </a:r>
            <a:r>
              <a:rPr lang="ar-EG" sz="6600" b="1" dirty="0" err="1"/>
              <a:t>إللي</a:t>
            </a:r>
            <a:r>
              <a:rPr lang="ar-EG" sz="6600" b="1" dirty="0"/>
              <a:t> ما لي</a:t>
            </a:r>
            <a:br>
              <a:rPr lang="ar-EG" sz="7200" b="1" dirty="0"/>
            </a:br>
            <a:r>
              <a:rPr lang="ar-EG" sz="7200" b="1" dirty="0"/>
              <a:t>أو أيام بتضيق بي ربي يسوعي ماسك بأيدي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25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200" b="1" dirty="0"/>
              <a:t>ربي أنا </a:t>
            </a:r>
            <a:r>
              <a:rPr lang="ar-EG" sz="7200" b="1" dirty="0" err="1"/>
              <a:t>شايف</a:t>
            </a:r>
            <a:r>
              <a:rPr lang="ar-EG" sz="7200" b="1" dirty="0"/>
              <a:t> شمسك </a:t>
            </a:r>
            <a:r>
              <a:rPr lang="ar-EG" sz="7200" b="1" dirty="0" err="1"/>
              <a:t>جاية</a:t>
            </a:r>
            <a:r>
              <a:rPr lang="ar-EG" sz="7200" b="1" dirty="0"/>
              <a:t> رغم ظلام الليل في عيني</a:t>
            </a:r>
            <a:br>
              <a:rPr lang="ar-EG" sz="7200" b="1" dirty="0"/>
            </a:br>
            <a:r>
              <a:rPr lang="ar-EG" sz="7200" b="1" dirty="0"/>
              <a:t>شمسك خير وشفا وحرية جودك ما له مثيل في الدنيا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73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أنا </a:t>
            </a:r>
            <a:r>
              <a:rPr lang="ar-EG" sz="7200" b="1" dirty="0" err="1"/>
              <a:t>مطمن</a:t>
            </a:r>
            <a:r>
              <a:rPr lang="ar-EG" sz="7200" b="1" dirty="0"/>
              <a:t> إني في </a:t>
            </a:r>
            <a:r>
              <a:rPr lang="ar-EG" sz="7200" b="1" dirty="0" err="1"/>
              <a:t>إيدك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مش في إيدين إنسان</a:t>
            </a:r>
            <a:br>
              <a:rPr lang="ar-EG" sz="7200" b="1" dirty="0"/>
            </a:br>
            <a:r>
              <a:rPr lang="ar-EG" sz="7200" b="1" dirty="0"/>
              <a:t>أنت أبويا وأغلى ما لي </a:t>
            </a:r>
          </a:p>
          <a:p>
            <a:pPr algn="ctr"/>
            <a:r>
              <a:rPr lang="ar-EG" sz="7200" b="1" dirty="0"/>
              <a:t>ضماني في الأيام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84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يا للي رعايتك لي ملاذي </a:t>
            </a:r>
          </a:p>
          <a:p>
            <a:pPr algn="ctr" rtl="1"/>
            <a:r>
              <a:rPr lang="ar-EG" sz="7200" b="1" dirty="0"/>
              <a:t>وفي قربك </a:t>
            </a:r>
            <a:r>
              <a:rPr lang="ar-EG" sz="7200" b="1" dirty="0" err="1"/>
              <a:t>بألقى</a:t>
            </a:r>
            <a:r>
              <a:rPr lang="ar-EG" sz="7200" b="1" dirty="0"/>
              <a:t> الأمان</a:t>
            </a:r>
            <a:br>
              <a:rPr lang="ar-EG" sz="7200" b="1" dirty="0"/>
            </a:br>
            <a:r>
              <a:rPr lang="ar-EG" sz="7200" b="1" dirty="0"/>
              <a:t>أنت </a:t>
            </a:r>
            <a:r>
              <a:rPr lang="ar-EG" sz="7200" b="1" dirty="0" err="1"/>
              <a:t>شافيلي</a:t>
            </a:r>
            <a:r>
              <a:rPr lang="ar-EG" sz="7200" b="1" dirty="0"/>
              <a:t> جروح الماضي وبحنانك طابت نفسي</a:t>
            </a:r>
          </a:p>
          <a:p>
            <a:pPr algn="ctr"/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124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2023-12-20T08:43:23Z</dcterms:modified>
</cp:coreProperties>
</file>