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47" r:id="rId5"/>
    <p:sldId id="348" r:id="rId6"/>
    <p:sldId id="34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3" d="100"/>
          <a:sy n="63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/>
              <a:t>أفرح بك ابتهج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2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000" b="1" dirty="0"/>
              <a:t>أفرح بك أبتهج</a:t>
            </a:r>
            <a:br>
              <a:rPr lang="ar-EG" sz="8000" b="1" dirty="0"/>
            </a:br>
            <a:r>
              <a:rPr lang="ar-EG" sz="8000" b="1" dirty="0"/>
              <a:t>أشدوا </a:t>
            </a:r>
            <a:r>
              <a:rPr lang="ar-EG" sz="8000" b="1" dirty="0" err="1"/>
              <a:t>لك</a:t>
            </a:r>
            <a:r>
              <a:rPr lang="ar-EG" sz="8000" b="1" dirty="0"/>
              <a:t> أرنم</a:t>
            </a:r>
            <a:br>
              <a:rPr lang="ar-EG" sz="8000" b="1" dirty="0"/>
            </a:br>
            <a:r>
              <a:rPr lang="ar-EG" sz="8000" b="1" dirty="0" err="1"/>
              <a:t>هللويا</a:t>
            </a:r>
            <a:r>
              <a:rPr lang="ar-EG" sz="8000" b="1" dirty="0"/>
              <a:t> </a:t>
            </a:r>
            <a:r>
              <a:rPr lang="ar-EG" sz="8000" b="1" dirty="0" err="1"/>
              <a:t>هللويا</a:t>
            </a:r>
            <a:br>
              <a:rPr lang="ar-EG" sz="8000" b="1" dirty="0"/>
            </a:br>
            <a:r>
              <a:rPr lang="ar-EG" sz="8000" b="1" dirty="0"/>
              <a:t>أفرح بك أبتهج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هو بري قداستي </a:t>
            </a:r>
          </a:p>
          <a:p>
            <a:pPr algn="ctr"/>
            <a:r>
              <a:rPr lang="ar-EG" sz="8000" b="1" dirty="0"/>
              <a:t>رئيس خلاصي حريتي</a:t>
            </a:r>
            <a:br>
              <a:rPr lang="ar-EG" sz="8000" b="1" dirty="0"/>
            </a:br>
            <a:r>
              <a:rPr lang="ar-EG" sz="8000" b="1" dirty="0"/>
              <a:t>يسوع شفيعي وضامني رجاء المجد قيامتي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000" b="1" dirty="0"/>
              <a:t>أفرح بك أبتهج</a:t>
            </a:r>
            <a:br>
              <a:rPr lang="ar-EG" sz="8000" b="1" dirty="0"/>
            </a:br>
            <a:r>
              <a:rPr lang="ar-EG" sz="8000" b="1" dirty="0"/>
              <a:t>أشدوا </a:t>
            </a:r>
            <a:r>
              <a:rPr lang="ar-EG" sz="8000" b="1" dirty="0" err="1"/>
              <a:t>لك</a:t>
            </a:r>
            <a:r>
              <a:rPr lang="ar-EG" sz="8000" b="1" dirty="0"/>
              <a:t> أرنم</a:t>
            </a:r>
            <a:br>
              <a:rPr lang="ar-EG" sz="8000" b="1" dirty="0"/>
            </a:br>
            <a:r>
              <a:rPr lang="ar-EG" sz="8000" b="1" dirty="0" err="1"/>
              <a:t>هللويا</a:t>
            </a:r>
            <a:r>
              <a:rPr lang="ar-EG" sz="8000" b="1" dirty="0"/>
              <a:t> </a:t>
            </a:r>
            <a:r>
              <a:rPr lang="ar-EG" sz="8000" b="1" dirty="0" err="1"/>
              <a:t>هللويا</a:t>
            </a:r>
            <a:br>
              <a:rPr lang="ar-EG" sz="8000" b="1" dirty="0"/>
            </a:br>
            <a:r>
              <a:rPr lang="ar-EG" sz="8000" b="1" dirty="0"/>
              <a:t>أفرح بك أبتهج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هو سلامي وراحتي </a:t>
            </a:r>
          </a:p>
          <a:p>
            <a:pPr algn="ctr"/>
            <a:r>
              <a:rPr lang="ar-EG" sz="8000" b="1" dirty="0"/>
              <a:t>رئيس ايماني وغلبتي</a:t>
            </a:r>
            <a:br>
              <a:rPr lang="ar-EG" sz="8000" b="1" dirty="0"/>
            </a:br>
            <a:r>
              <a:rPr lang="ar-EG" sz="8000" b="1" dirty="0"/>
              <a:t>يسوع فدائي وحكمتي </a:t>
            </a:r>
          </a:p>
          <a:p>
            <a:pPr algn="ctr"/>
            <a:r>
              <a:rPr lang="ar-EG" sz="8000" b="1" dirty="0"/>
              <a:t>رجاء المجد قيامتي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000" b="1" dirty="0"/>
              <a:t>أفرح بك أبتهج</a:t>
            </a:r>
            <a:br>
              <a:rPr lang="ar-EG" sz="8000" b="1" dirty="0"/>
            </a:br>
            <a:r>
              <a:rPr lang="ar-EG" sz="8000" b="1" dirty="0"/>
              <a:t>أشدوا </a:t>
            </a:r>
            <a:r>
              <a:rPr lang="ar-EG" sz="8000" b="1" dirty="0" err="1"/>
              <a:t>لك</a:t>
            </a:r>
            <a:r>
              <a:rPr lang="ar-EG" sz="8000" b="1" dirty="0"/>
              <a:t> أرنم</a:t>
            </a:r>
            <a:br>
              <a:rPr lang="ar-EG" sz="8000" b="1" dirty="0"/>
            </a:br>
            <a:r>
              <a:rPr lang="ar-EG" sz="8000" b="1" dirty="0" err="1"/>
              <a:t>هللويا</a:t>
            </a:r>
            <a:r>
              <a:rPr lang="ar-EG" sz="8000" b="1" dirty="0"/>
              <a:t> </a:t>
            </a:r>
            <a:r>
              <a:rPr lang="ar-EG" sz="8000" b="1" dirty="0" err="1"/>
              <a:t>هللويا</a:t>
            </a:r>
            <a:br>
              <a:rPr lang="ar-EG" sz="8000" b="1" dirty="0"/>
            </a:br>
            <a:r>
              <a:rPr lang="ar-EG" sz="8000" b="1" dirty="0"/>
              <a:t>أفرح بك أبتهج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75</Words>
  <Application>Microsoft Office PowerPoint</Application>
  <PresentationFormat>عرض على الشاشة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2023-12-20T08:45:44Z</dcterms:modified>
</cp:coreProperties>
</file>