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أفرح </a:t>
            </a:r>
            <a:r>
              <a:rPr lang="ar-SA" altLang="zh-CN" sz="8000" b="1" dirty="0" err="1"/>
              <a:t>بيك</a:t>
            </a:r>
            <a:r>
              <a:rPr lang="ar-SA" altLang="zh-CN" sz="8000" b="1" dirty="0"/>
              <a:t> وانشد بالعود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4094"/>
            <a:ext cx="9144000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defRPr/>
            </a:pPr>
            <a:endParaRPr lang="en-US" sz="3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أفرح بيك وأنشد ع العود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أنت حبيب قلبي المعبود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سر وجودي وكل وجود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سر كياني وكل كيان</a:t>
            </a:r>
          </a:p>
          <a:p>
            <a:pPr algn="ctr">
              <a:defRPr/>
            </a:pPr>
            <a:endParaRPr lang="en-US" sz="7200" b="1" dirty="0">
              <a:solidFill>
                <a:srgbClr val="003300"/>
              </a:solidFill>
              <a:latin typeface="Times New Roman" pitchFamily="18" charset="0"/>
              <a:cs typeface="AF_Unizah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endParaRPr lang="en-US" sz="3200" b="1" dirty="0">
              <a:latin typeface="Times New Roman" pitchFamily="18" charset="0"/>
            </a:endParaRPr>
          </a:p>
          <a:p>
            <a:pPr algn="ctr" rtl="1">
              <a:defRPr/>
            </a:pPr>
            <a:r>
              <a:rPr lang="ar-EG" sz="7200" b="1" dirty="0">
                <a:latin typeface="Times New Roman" pitchFamily="18" charset="0"/>
              </a:rPr>
              <a:t>1-</a:t>
            </a:r>
          </a:p>
          <a:p>
            <a:pPr algn="ctr" rtl="1">
              <a:defRPr/>
            </a:pPr>
            <a:r>
              <a:rPr lang="ar-SA" sz="7200" b="1" dirty="0">
                <a:latin typeface="Times New Roman" pitchFamily="18" charset="0"/>
              </a:rPr>
              <a:t>أنغام الروح ع الأوتار</a:t>
            </a:r>
            <a:endParaRPr lang="ar-EG" sz="7200" b="1" dirty="0">
              <a:latin typeface="Times New Roman" pitchFamily="18" charset="0"/>
            </a:endParaRPr>
          </a:p>
          <a:p>
            <a:pPr algn="ctr" rtl="1">
              <a:defRPr/>
            </a:pPr>
            <a:r>
              <a:rPr lang="ar-EG" sz="7200" b="1" dirty="0">
                <a:latin typeface="Times New Roman" pitchFamily="18" charset="0"/>
              </a:rPr>
              <a:t>أناشيد فيها </a:t>
            </a:r>
            <a:r>
              <a:rPr lang="ar-EG" sz="7200" b="1" dirty="0" err="1">
                <a:latin typeface="Times New Roman" pitchFamily="18" charset="0"/>
              </a:rPr>
              <a:t>بيعلى</a:t>
            </a:r>
            <a:r>
              <a:rPr lang="ar-EG" sz="7200" b="1" dirty="0">
                <a:latin typeface="Times New Roman" pitchFamily="18" charset="0"/>
              </a:rPr>
              <a:t> البار</a:t>
            </a:r>
            <a:endParaRPr lang="en-US" sz="7200" b="1" dirty="0">
              <a:latin typeface="Times New Roman" pitchFamily="18" charset="0"/>
            </a:endParaRPr>
          </a:p>
          <a:p>
            <a:pPr algn="ctr" rtl="1">
              <a:defRPr/>
            </a:pPr>
            <a:r>
              <a:rPr lang="ar-SA" sz="7200" b="1" dirty="0">
                <a:latin typeface="Times New Roman" pitchFamily="18" charset="0"/>
              </a:rPr>
              <a:t>في التسبيح سر الأسرار</a:t>
            </a:r>
            <a:endParaRPr lang="ar-EG" sz="7200" b="1" dirty="0">
              <a:latin typeface="Times New Roman" pitchFamily="18" charset="0"/>
            </a:endParaRPr>
          </a:p>
          <a:p>
            <a:pPr algn="ctr" rtl="1">
              <a:defRPr/>
            </a:pPr>
            <a:r>
              <a:rPr lang="ar-EG" sz="7200" b="1" dirty="0">
                <a:latin typeface="Times New Roman" pitchFamily="18" charset="0"/>
              </a:rPr>
              <a:t>للأبرار بالإيمان</a:t>
            </a:r>
            <a:endParaRPr lang="en-US" sz="7200" b="1" dirty="0">
              <a:latin typeface="Times New Roman" pitchFamily="18" charset="0"/>
              <a:cs typeface="AF_Unizah" pitchFamily="2" charset="-78"/>
            </a:endParaRPr>
          </a:p>
          <a:p>
            <a:pPr algn="ctr">
              <a:defRPr/>
            </a:pPr>
            <a:endParaRPr lang="en-US" sz="7200" b="1" dirty="0">
              <a:latin typeface="Times New Roman" pitchFamily="18" charset="0"/>
              <a:cs typeface="AF_Unizah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4094"/>
            <a:ext cx="9144000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defRPr/>
            </a:pPr>
            <a:endParaRPr lang="en-US" sz="3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أفرح بيك وأنشد ع العود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أنت حبيب قلبي المعبود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سر وجودي وكل وجود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سر كياني وكل كيان</a:t>
            </a:r>
          </a:p>
          <a:p>
            <a:pPr algn="ctr">
              <a:defRPr/>
            </a:pPr>
            <a:endParaRPr lang="en-US" sz="7200" b="1" dirty="0">
              <a:solidFill>
                <a:srgbClr val="003300"/>
              </a:solidFill>
              <a:latin typeface="Times New Roman" pitchFamily="18" charset="0"/>
              <a:cs typeface="AF_Uniz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88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4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3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2-</a:t>
            </a:r>
          </a:p>
          <a:p>
            <a:pPr algn="ctr" rtl="1"/>
            <a:r>
              <a:rPr lang="ar-SA" sz="7200" b="1" dirty="0">
                <a:latin typeface="Arial" charset="0"/>
              </a:rPr>
              <a:t>فرحان فرحي فرح بيزيد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سامع جوه في قلبي نشيد</a:t>
            </a:r>
            <a:endParaRPr lang="en-US" sz="7200" b="1" dirty="0">
              <a:latin typeface="Arial" charset="0"/>
            </a:endParaRPr>
          </a:p>
          <a:p>
            <a:pPr algn="ctr"/>
            <a:r>
              <a:rPr lang="ar-SA" sz="7200" b="1" dirty="0">
                <a:latin typeface="Arial" charset="0"/>
              </a:rPr>
              <a:t>وكلامه كله كلام تمجيد</a:t>
            </a:r>
            <a:endParaRPr lang="ar-EG" sz="7200" b="1" dirty="0">
              <a:latin typeface="Arial" charset="0"/>
            </a:endParaRPr>
          </a:p>
          <a:p>
            <a:pPr algn="ctr"/>
            <a:r>
              <a:rPr lang="ar-EG" sz="7200" b="1" dirty="0">
                <a:latin typeface="Arial" charset="0"/>
              </a:rPr>
              <a:t>قلبي سعيد وأنا فرحان</a:t>
            </a:r>
          </a:p>
          <a:p>
            <a:pPr algn="ctr" rtl="1"/>
            <a:endParaRPr lang="en-US" sz="7200" b="1" dirty="0">
              <a:latin typeface="Times New Roman" pitchFamily="18" charset="0"/>
              <a:cs typeface="AF_Unizah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4094"/>
            <a:ext cx="9144000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defRPr/>
            </a:pPr>
            <a:endParaRPr lang="en-US" sz="3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أفرح بيك وأنشد ع العود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أنت حبيب قلبي المعبود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سر وجودي وكل وجود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سر كياني وكل كيان</a:t>
            </a:r>
          </a:p>
          <a:p>
            <a:pPr algn="ctr">
              <a:defRPr/>
            </a:pPr>
            <a:endParaRPr lang="en-US" sz="7200" b="1" dirty="0">
              <a:solidFill>
                <a:srgbClr val="003300"/>
              </a:solidFill>
              <a:latin typeface="Times New Roman" pitchFamily="18" charset="0"/>
              <a:cs typeface="AF_Uniz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96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3-</a:t>
            </a:r>
          </a:p>
          <a:p>
            <a:pPr algn="ctr" rtl="1">
              <a:defRPr/>
            </a:pPr>
            <a:r>
              <a:rPr lang="ar-SA" sz="7200" b="1" dirty="0">
                <a:latin typeface="Arial" charset="0"/>
              </a:rPr>
              <a:t>سابح نغمي</a:t>
            </a:r>
            <a:r>
              <a:rPr lang="ar-EG" sz="7200" b="1" dirty="0">
                <a:latin typeface="Arial" charset="0"/>
              </a:rPr>
              <a:t> في روح الله</a:t>
            </a:r>
            <a:br>
              <a:rPr lang="ar-EG" sz="7200" b="1" dirty="0">
                <a:latin typeface="Arial" charset="0"/>
              </a:rPr>
            </a:br>
            <a:r>
              <a:rPr lang="ar-EG" sz="7200" b="1" dirty="0">
                <a:latin typeface="Arial" charset="0"/>
              </a:rPr>
              <a:t>روحي </a:t>
            </a:r>
            <a:r>
              <a:rPr lang="ar-EG" sz="7200" b="1" dirty="0" err="1">
                <a:latin typeface="Arial" charset="0"/>
              </a:rPr>
              <a:t>هيمانة</a:t>
            </a:r>
            <a:r>
              <a:rPr lang="ar-EG" sz="7200" b="1" dirty="0">
                <a:latin typeface="Arial" charset="0"/>
              </a:rPr>
              <a:t> في علاه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الترانيم فاضت بصلاة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والصلوات فاضت ألحان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4094"/>
            <a:ext cx="9144000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defRPr/>
            </a:pPr>
            <a:endParaRPr lang="en-US" sz="3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أفرح بيك وأنشد ع العود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أنت حبيب قلبي المعبود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سر وجودي وكل وجود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سر كياني وكل كيان</a:t>
            </a:r>
          </a:p>
          <a:p>
            <a:pPr algn="ctr">
              <a:defRPr/>
            </a:pPr>
            <a:endParaRPr lang="en-US" sz="7200" b="1" dirty="0">
              <a:solidFill>
                <a:srgbClr val="003300"/>
              </a:solidFill>
              <a:latin typeface="Times New Roman" pitchFamily="18" charset="0"/>
              <a:cs typeface="AF_Uniz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834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131</Words>
  <Application>Microsoft Office PowerPoint</Application>
  <PresentationFormat>عرض على الشاشة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2023-12-20T08:48:07Z</dcterms:modified>
</cp:coreProperties>
</file>