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52" r:id="rId5"/>
    <p:sldId id="348" r:id="rId6"/>
    <p:sldId id="353" r:id="rId7"/>
    <p:sldId id="350" r:id="rId8"/>
    <p:sldId id="35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2"/>
            <p14:sldId id="348"/>
            <p14:sldId id="353"/>
            <p14:sldId id="350"/>
            <p14:sldId id="35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2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SA" altLang="zh-CN" sz="8000" b="1" dirty="0"/>
              <a:t>أفرح </a:t>
            </a:r>
            <a:r>
              <a:rPr lang="ar-SA" altLang="zh-CN" sz="8000" b="1" dirty="0" err="1"/>
              <a:t>بيك</a:t>
            </a:r>
            <a:r>
              <a:rPr lang="ar-SA" altLang="zh-CN" sz="8000" b="1" dirty="0"/>
              <a:t> وانشد بالعود</a:t>
            </a:r>
            <a:endParaRPr lang="ar-EG" altLang="zh-CN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64094"/>
            <a:ext cx="9144000" cy="685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90000"/>
              </a:lnSpc>
              <a:defRPr/>
            </a:pPr>
            <a:endParaRPr lang="en-US" sz="3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lnSpc>
                <a:spcPct val="90000"/>
              </a:lnSpc>
              <a:defRPr/>
            </a:pP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القرار:</a:t>
            </a:r>
          </a:p>
          <a:p>
            <a:pPr algn="ctr" rtl="1">
              <a:lnSpc>
                <a:spcPct val="90000"/>
              </a:lnSpc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أفرح بيك وأنشد ع العود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lnSpc>
                <a:spcPct val="90000"/>
              </a:lnSpc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أنت حبيب قلبي المعبود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defRPr/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سر وجودي وكل وجود</a:t>
            </a:r>
            <a:endParaRPr lang="ar-EG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سر كياني وكل كيان</a:t>
            </a:r>
          </a:p>
          <a:p>
            <a:pPr algn="ctr">
              <a:defRPr/>
            </a:pPr>
            <a:endParaRPr lang="en-US" sz="7200" b="1" dirty="0">
              <a:solidFill>
                <a:srgbClr val="003300"/>
              </a:solidFill>
              <a:latin typeface="Times New Roman" pitchFamily="18" charset="0"/>
              <a:cs typeface="AF_Unizah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251"/>
            <a:ext cx="9144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endParaRPr lang="en-US" sz="3200" b="1" dirty="0">
              <a:latin typeface="Times New Roman" pitchFamily="18" charset="0"/>
            </a:endParaRPr>
          </a:p>
          <a:p>
            <a:pPr algn="ctr" rtl="1">
              <a:defRPr/>
            </a:pPr>
            <a:r>
              <a:rPr lang="ar-EG" sz="7200" b="1" dirty="0">
                <a:latin typeface="Times New Roman" pitchFamily="18" charset="0"/>
              </a:rPr>
              <a:t>1-</a:t>
            </a:r>
          </a:p>
          <a:p>
            <a:pPr algn="ctr" rtl="1">
              <a:defRPr/>
            </a:pPr>
            <a:r>
              <a:rPr lang="ar-SA" sz="7200" b="1" dirty="0">
                <a:latin typeface="Times New Roman" pitchFamily="18" charset="0"/>
              </a:rPr>
              <a:t>أنغام الروح ع الأوتار</a:t>
            </a:r>
            <a:endParaRPr lang="ar-EG" sz="7200" b="1" dirty="0">
              <a:latin typeface="Times New Roman" pitchFamily="18" charset="0"/>
            </a:endParaRPr>
          </a:p>
          <a:p>
            <a:pPr algn="ctr" rtl="1">
              <a:defRPr/>
            </a:pPr>
            <a:r>
              <a:rPr lang="ar-EG" sz="7200" b="1" dirty="0">
                <a:latin typeface="Times New Roman" pitchFamily="18" charset="0"/>
              </a:rPr>
              <a:t>أناشيد فيها </a:t>
            </a:r>
            <a:r>
              <a:rPr lang="ar-EG" sz="7200" b="1" dirty="0" err="1">
                <a:latin typeface="Times New Roman" pitchFamily="18" charset="0"/>
              </a:rPr>
              <a:t>بيعلى</a:t>
            </a:r>
            <a:r>
              <a:rPr lang="ar-EG" sz="7200" b="1" dirty="0">
                <a:latin typeface="Times New Roman" pitchFamily="18" charset="0"/>
              </a:rPr>
              <a:t> البار</a:t>
            </a:r>
            <a:endParaRPr lang="en-US" sz="7200" b="1" dirty="0">
              <a:latin typeface="Times New Roman" pitchFamily="18" charset="0"/>
            </a:endParaRPr>
          </a:p>
          <a:p>
            <a:pPr algn="ctr" rtl="1">
              <a:defRPr/>
            </a:pPr>
            <a:r>
              <a:rPr lang="ar-SA" sz="7200" b="1" dirty="0">
                <a:latin typeface="Times New Roman" pitchFamily="18" charset="0"/>
              </a:rPr>
              <a:t>في التسبيح سر الأسرار</a:t>
            </a:r>
            <a:endParaRPr lang="ar-EG" sz="7200" b="1" dirty="0">
              <a:latin typeface="Times New Roman" pitchFamily="18" charset="0"/>
            </a:endParaRPr>
          </a:p>
          <a:p>
            <a:pPr algn="ctr" rtl="1">
              <a:defRPr/>
            </a:pPr>
            <a:r>
              <a:rPr lang="ar-EG" sz="7200" b="1" dirty="0">
                <a:latin typeface="Times New Roman" pitchFamily="18" charset="0"/>
              </a:rPr>
              <a:t>للأبرار بالإيمان</a:t>
            </a:r>
            <a:endParaRPr lang="en-US" sz="7200" b="1" dirty="0">
              <a:latin typeface="Times New Roman" pitchFamily="18" charset="0"/>
              <a:cs typeface="AF_Unizah" pitchFamily="2" charset="-78"/>
            </a:endParaRPr>
          </a:p>
          <a:p>
            <a:pPr algn="ctr">
              <a:defRPr/>
            </a:pPr>
            <a:endParaRPr lang="en-US" sz="7200" b="1" dirty="0">
              <a:latin typeface="Times New Roman" pitchFamily="18" charset="0"/>
              <a:cs typeface="AF_Unizah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64094"/>
            <a:ext cx="9144000" cy="685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90000"/>
              </a:lnSpc>
              <a:defRPr/>
            </a:pPr>
            <a:endParaRPr lang="en-US" sz="3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lnSpc>
                <a:spcPct val="90000"/>
              </a:lnSpc>
              <a:defRPr/>
            </a:pP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القرار:</a:t>
            </a:r>
          </a:p>
          <a:p>
            <a:pPr algn="ctr" rtl="1">
              <a:lnSpc>
                <a:spcPct val="90000"/>
              </a:lnSpc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أفرح بيك وأنشد ع العود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lnSpc>
                <a:spcPct val="90000"/>
              </a:lnSpc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أنت حبيب قلبي المعبود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defRPr/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سر وجودي وكل وجود</a:t>
            </a:r>
            <a:endParaRPr lang="ar-EG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سر كياني وكل كيان</a:t>
            </a:r>
          </a:p>
          <a:p>
            <a:pPr algn="ctr">
              <a:defRPr/>
            </a:pPr>
            <a:endParaRPr lang="en-US" sz="7200" b="1" dirty="0">
              <a:solidFill>
                <a:srgbClr val="003300"/>
              </a:solidFill>
              <a:latin typeface="Times New Roman" pitchFamily="18" charset="0"/>
              <a:cs typeface="AF_Unizah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9887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2451"/>
            <a:ext cx="9144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3200" b="1" dirty="0">
              <a:latin typeface="Arial" charset="0"/>
            </a:endParaRPr>
          </a:p>
          <a:p>
            <a:pPr algn="ctr" rtl="1"/>
            <a:r>
              <a:rPr lang="ar-EG" sz="7200" b="1" dirty="0">
                <a:latin typeface="Arial" charset="0"/>
              </a:rPr>
              <a:t>2-</a:t>
            </a:r>
          </a:p>
          <a:p>
            <a:pPr algn="ctr" rtl="1"/>
            <a:r>
              <a:rPr lang="ar-SA" sz="7200" b="1" dirty="0">
                <a:latin typeface="Arial" charset="0"/>
              </a:rPr>
              <a:t>فرحان فرحي فرح بيزيد</a:t>
            </a:r>
            <a:endParaRPr lang="ar-EG" sz="7200" b="1" dirty="0">
              <a:latin typeface="Arial" charset="0"/>
            </a:endParaRPr>
          </a:p>
          <a:p>
            <a:pPr algn="ctr" rtl="1"/>
            <a:r>
              <a:rPr lang="ar-EG" sz="7200" b="1" dirty="0">
                <a:latin typeface="Arial" charset="0"/>
              </a:rPr>
              <a:t>سامع جوه في قلبي نشيد</a:t>
            </a:r>
            <a:endParaRPr lang="en-US" sz="7200" b="1" dirty="0">
              <a:latin typeface="Arial" charset="0"/>
            </a:endParaRPr>
          </a:p>
          <a:p>
            <a:pPr algn="ctr"/>
            <a:r>
              <a:rPr lang="ar-SA" sz="7200" b="1" dirty="0">
                <a:latin typeface="Arial" charset="0"/>
              </a:rPr>
              <a:t>وكلامه كله كلام تمجيد</a:t>
            </a:r>
            <a:endParaRPr lang="ar-EG" sz="7200" b="1" dirty="0">
              <a:latin typeface="Arial" charset="0"/>
            </a:endParaRPr>
          </a:p>
          <a:p>
            <a:pPr algn="ctr"/>
            <a:r>
              <a:rPr lang="ar-EG" sz="7200" b="1" dirty="0">
                <a:latin typeface="Arial" charset="0"/>
              </a:rPr>
              <a:t>قلبي سعيد وأنا فرحان</a:t>
            </a:r>
          </a:p>
          <a:p>
            <a:pPr algn="ctr" rtl="1"/>
            <a:endParaRPr lang="en-US" sz="7200" b="1" dirty="0">
              <a:latin typeface="Times New Roman" pitchFamily="18" charset="0"/>
              <a:cs typeface="AF_Unizah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64094"/>
            <a:ext cx="9144000" cy="685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90000"/>
              </a:lnSpc>
              <a:defRPr/>
            </a:pPr>
            <a:endParaRPr lang="en-US" sz="3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lnSpc>
                <a:spcPct val="90000"/>
              </a:lnSpc>
              <a:defRPr/>
            </a:pP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القرار:</a:t>
            </a:r>
          </a:p>
          <a:p>
            <a:pPr algn="ctr" rtl="1">
              <a:lnSpc>
                <a:spcPct val="90000"/>
              </a:lnSpc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أفرح بيك وأنشد ع العود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lnSpc>
                <a:spcPct val="90000"/>
              </a:lnSpc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أنت حبيب قلبي المعبود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defRPr/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سر وجودي وكل وجود</a:t>
            </a:r>
            <a:endParaRPr lang="ar-EG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سر كياني وكل كيان</a:t>
            </a:r>
          </a:p>
          <a:p>
            <a:pPr algn="ctr">
              <a:defRPr/>
            </a:pPr>
            <a:endParaRPr lang="en-US" sz="7200" b="1" dirty="0">
              <a:solidFill>
                <a:srgbClr val="003300"/>
              </a:solidFill>
              <a:latin typeface="Times New Roman" pitchFamily="18" charset="0"/>
              <a:cs typeface="AF_Unizah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963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latin typeface="Arial" charset="0"/>
              </a:rPr>
              <a:t>3-</a:t>
            </a:r>
          </a:p>
          <a:p>
            <a:pPr algn="ctr" rtl="1">
              <a:defRPr/>
            </a:pPr>
            <a:r>
              <a:rPr lang="ar-SA" sz="7200" b="1" dirty="0">
                <a:latin typeface="Arial" charset="0"/>
              </a:rPr>
              <a:t>سابح نغمي</a:t>
            </a:r>
            <a:r>
              <a:rPr lang="ar-EG" sz="7200" b="1" dirty="0">
                <a:latin typeface="Arial" charset="0"/>
              </a:rPr>
              <a:t> في روح الله</a:t>
            </a:r>
            <a:br>
              <a:rPr lang="ar-EG" sz="7200" b="1" dirty="0">
                <a:latin typeface="Arial" charset="0"/>
              </a:rPr>
            </a:br>
            <a:r>
              <a:rPr lang="ar-EG" sz="7200" b="1" dirty="0">
                <a:latin typeface="Arial" charset="0"/>
              </a:rPr>
              <a:t>روحي </a:t>
            </a:r>
            <a:r>
              <a:rPr lang="ar-EG" sz="7200" b="1" dirty="0" err="1">
                <a:latin typeface="Arial" charset="0"/>
              </a:rPr>
              <a:t>هيمانة</a:t>
            </a:r>
            <a:r>
              <a:rPr lang="ar-EG" sz="7200" b="1" dirty="0">
                <a:latin typeface="Arial" charset="0"/>
              </a:rPr>
              <a:t> في علاه</a:t>
            </a:r>
          </a:p>
          <a:p>
            <a:pPr algn="ctr" rtl="1">
              <a:defRPr/>
            </a:pPr>
            <a:r>
              <a:rPr lang="ar-EG" sz="7200" b="1" dirty="0">
                <a:latin typeface="Arial" charset="0"/>
              </a:rPr>
              <a:t>الترانيم فاضت بصلاة</a:t>
            </a:r>
          </a:p>
          <a:p>
            <a:pPr algn="ctr" rtl="1">
              <a:defRPr/>
            </a:pPr>
            <a:r>
              <a:rPr lang="ar-EG" sz="7200" b="1" dirty="0">
                <a:latin typeface="Arial" charset="0"/>
              </a:rPr>
              <a:t>والصلوات فاضت ألحان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64094"/>
            <a:ext cx="9144000" cy="685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90000"/>
              </a:lnSpc>
              <a:defRPr/>
            </a:pPr>
            <a:endParaRPr lang="en-US" sz="3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lnSpc>
                <a:spcPct val="90000"/>
              </a:lnSpc>
              <a:defRPr/>
            </a:pP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القرار:</a:t>
            </a:r>
          </a:p>
          <a:p>
            <a:pPr algn="ctr" rtl="1">
              <a:lnSpc>
                <a:spcPct val="90000"/>
              </a:lnSpc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أفرح بيك وأنشد ع العود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lnSpc>
                <a:spcPct val="90000"/>
              </a:lnSpc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أنت حبيب قلبي المعبود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defRPr/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سر وجودي وكل وجود</a:t>
            </a:r>
            <a:endParaRPr lang="ar-EG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سر كياني وكل كيان</a:t>
            </a:r>
          </a:p>
          <a:p>
            <a:pPr algn="ctr">
              <a:defRPr/>
            </a:pPr>
            <a:endParaRPr lang="en-US" sz="7200" b="1" dirty="0">
              <a:solidFill>
                <a:srgbClr val="003300"/>
              </a:solidFill>
              <a:latin typeface="Times New Roman" pitchFamily="18" charset="0"/>
              <a:cs typeface="AF_Unizah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8344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1868</TotalTime>
  <Words>131</Words>
  <Application>Microsoft Office PowerPoint</Application>
  <PresentationFormat>عرض على الشاشة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207</cp:revision>
  <dcterms:created xsi:type="dcterms:W3CDTF">2021-12-07T14:30:00Z</dcterms:created>
  <dcterms:modified xsi:type="dcterms:W3CDTF">2023-12-20T08:48:07Z</dcterms:modified>
</cp:coreProperties>
</file>