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1" r:id="rId5"/>
    <p:sldId id="352" r:id="rId6"/>
    <p:sldId id="347" r:id="rId7"/>
    <p:sldId id="348" r:id="rId8"/>
    <p:sldId id="349" r:id="rId9"/>
    <p:sldId id="3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1"/>
            <p14:sldId id="352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أفرَحُ في كـُلِّ حِين 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" pitchFamily="18" charset="0"/>
              </a:rPr>
              <a:t>1-</a:t>
            </a:r>
            <a:r>
              <a:rPr lang="ar-EG" sz="8000" b="1" dirty="0">
                <a:latin typeface="Times New Roman" pitchFamily="18" charset="0"/>
              </a:rPr>
              <a:t> أفرَحُ في كـُلِّ حِين </a:t>
            </a:r>
            <a:endParaRPr lang="en-US" sz="8000" b="1" dirty="0">
              <a:latin typeface="Times New Roman" pitchFamily="18" charset="0"/>
            </a:endParaRPr>
          </a:p>
          <a:p>
            <a:pPr algn="ctr"/>
            <a:r>
              <a:rPr lang="ar-EG" sz="8000" b="1" dirty="0">
                <a:latin typeface="Times New Roman" pitchFamily="18" charset="0"/>
              </a:rPr>
              <a:t>  فِيكَ رَبِّي المُفتـَدِي</a:t>
            </a:r>
            <a:br>
              <a:rPr lang="ar-EG" sz="8000" b="1" dirty="0">
                <a:latin typeface="Times New Roman" pitchFamily="18" charset="0"/>
              </a:rPr>
            </a:br>
            <a:r>
              <a:rPr lang="ar-EG" sz="8000" b="1" dirty="0">
                <a:latin typeface="Times New Roman" pitchFamily="18" charset="0"/>
              </a:rPr>
              <a:t>يا حَبيبــــــيَ الأمِين </a:t>
            </a:r>
            <a:endParaRPr lang="en-US" sz="8000" b="1" dirty="0">
              <a:latin typeface="Times New Roman" pitchFamily="18" charset="0"/>
            </a:endParaRPr>
          </a:p>
          <a:p>
            <a:pPr algn="ctr"/>
            <a:r>
              <a:rPr lang="ar-EG" sz="8000" b="1" dirty="0">
                <a:latin typeface="Times New Roman" pitchFamily="18" charset="0"/>
              </a:rPr>
              <a:t>  يا حَيَاتــــي سَيِّدِي</a:t>
            </a:r>
            <a:r>
              <a:rPr lang="en-US" sz="80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كـُلُّ عُمري مَعَكَ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أنتَ مَن أحبَبْتـَني</a:t>
            </a:r>
            <a:b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أمرِي قد سَلـَّمْتـُكَ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يا إلـَهيَ الغـَني</a:t>
            </a:r>
            <a:r>
              <a:rPr lang="en-US" sz="88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06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" pitchFamily="18" charset="0"/>
              </a:rPr>
              <a:t>2-</a:t>
            </a:r>
            <a:r>
              <a:rPr lang="ar-EG" sz="8000" b="1" dirty="0">
                <a:latin typeface="Times New Roman" pitchFamily="18" charset="0"/>
              </a:rPr>
              <a:t> أنتَ في الغَدِ الضَّمِين</a:t>
            </a:r>
          </a:p>
          <a:p>
            <a:pPr algn="ctr"/>
            <a:r>
              <a:rPr lang="ar-EG" sz="8000" b="1" dirty="0">
                <a:latin typeface="Times New Roman" pitchFamily="18" charset="0"/>
              </a:rPr>
              <a:t>أنتَ في العَرش </a:t>
            </a:r>
            <a:r>
              <a:rPr lang="ar-EG" sz="8000" b="1" dirty="0" err="1">
                <a:latin typeface="Times New Roman" pitchFamily="18" charset="0"/>
              </a:rPr>
              <a:t>ِ</a:t>
            </a:r>
            <a:r>
              <a:rPr lang="ar-EG" sz="8000" b="1" dirty="0">
                <a:latin typeface="Times New Roman" pitchFamily="18" charset="0"/>
              </a:rPr>
              <a:t> الشَّفِيـع</a:t>
            </a:r>
            <a:br>
              <a:rPr lang="ar-EG" sz="8800" b="1" dirty="0">
                <a:latin typeface="Times New Roman" pitchFamily="18" charset="0"/>
              </a:rPr>
            </a:br>
            <a:r>
              <a:rPr lang="ar-EG" sz="8800" b="1" dirty="0">
                <a:latin typeface="Times New Roman" pitchFamily="18" charset="0"/>
              </a:rPr>
              <a:t>أنتَ بالرُّوح </a:t>
            </a:r>
            <a:r>
              <a:rPr lang="ar-EG" sz="8800" b="1" dirty="0" err="1">
                <a:latin typeface="Times New Roman" pitchFamily="18" charset="0"/>
              </a:rPr>
              <a:t>ِ</a:t>
            </a:r>
            <a:r>
              <a:rPr lang="ar-EG" sz="8800" b="1" dirty="0">
                <a:latin typeface="Times New Roman" pitchFamily="18" charset="0"/>
              </a:rPr>
              <a:t> المُعِيـــن </a:t>
            </a:r>
            <a:endParaRPr lang="en-US" sz="8800" b="1" dirty="0">
              <a:latin typeface="Times New Roman" pitchFamily="18" charset="0"/>
            </a:endParaRPr>
          </a:p>
          <a:p>
            <a:pPr algn="ctr"/>
            <a:r>
              <a:rPr lang="ar-EG" sz="8800" b="1" dirty="0">
                <a:latin typeface="Times New Roman" pitchFamily="18" charset="0"/>
              </a:rPr>
              <a:t>دَرِّبَنـِّـي </a:t>
            </a:r>
            <a:r>
              <a:rPr lang="ar-EG" sz="8800" b="1" dirty="0" err="1">
                <a:latin typeface="Times New Roman" pitchFamily="18" charset="0"/>
              </a:rPr>
              <a:t>فـَأ</a:t>
            </a:r>
            <a:r>
              <a:rPr lang="ar-EG" sz="8800" b="1" dirty="0">
                <a:latin typeface="Times New Roman" pitchFamily="18" charset="0"/>
              </a:rPr>
              <a:t> ُطِيـــــــع</a:t>
            </a:r>
            <a:r>
              <a:rPr lang="en-US" sz="8800" b="1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كـُلُّ عُمري مَعَكَ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أنتَ مَن أحبَبْتـَني</a:t>
            </a:r>
            <a:b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أمرِي قد سَلـَّمْتـُكَ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يا إلـَهيَ الغـَني</a:t>
            </a:r>
            <a:r>
              <a:rPr lang="en-US" sz="88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" pitchFamily="18" charset="0"/>
              </a:rPr>
              <a:t>3-</a:t>
            </a:r>
            <a:r>
              <a:rPr lang="ar-EG" sz="8000" b="1" dirty="0">
                <a:latin typeface="Times New Roman" pitchFamily="18" charset="0"/>
              </a:rPr>
              <a:t> فِيكَ قلبي يَستـَريح</a:t>
            </a:r>
          </a:p>
          <a:p>
            <a:pPr algn="ctr"/>
            <a:r>
              <a:rPr lang="ar-EG" sz="8000" b="1" dirty="0">
                <a:latin typeface="Times New Roman" pitchFamily="18" charset="0"/>
              </a:rPr>
              <a:t>لـَيْسَ لي مَشِيئـَتي</a:t>
            </a:r>
            <a:br>
              <a:rPr lang="ar-EG" sz="8000" b="1" dirty="0">
                <a:latin typeface="Times New Roman" pitchFamily="18" charset="0"/>
              </a:rPr>
            </a:br>
            <a:r>
              <a:rPr lang="ar-EG" sz="8000" b="1" dirty="0">
                <a:latin typeface="Times New Roman" pitchFamily="18" charset="0"/>
              </a:rPr>
              <a:t>أنتَ فادِيَّ المَسيــــــح   خـَيْري وَكِفايَتـــي</a:t>
            </a:r>
            <a:r>
              <a:rPr lang="en-US" sz="80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كـُلُّ عُمري مَعَكَ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أنتَ مَن أحبَبْتـَني</a:t>
            </a:r>
            <a:b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أمرِي قد سَلـَّمْتـُكَ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يا إلـَهيَ الغـَني</a:t>
            </a:r>
            <a:r>
              <a:rPr lang="en-US" sz="88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حَتـَّى آخِرِ الحَيَاة</a:t>
            </a: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أهتِفُ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مَرَنـِّمَـــــــــا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ً</a:t>
            </a:r>
            <a:br>
              <a:rPr lang="ar-EG" sz="8000" b="1" dirty="0">
                <a:latin typeface="Times New Roman" pitchFamily="18" charset="0"/>
                <a:cs typeface="Times New Roman" pitchFamily="18" charset="0"/>
              </a:rPr>
            </a:b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قد ضَمَنتَ لِي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الهَنـا</a:t>
            </a:r>
            <a:endParaRPr lang="ar-EG" sz="8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في الطـَّريق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ِ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مَنعِمَا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ً</a:t>
            </a:r>
            <a:r>
              <a:rPr lang="en-US" sz="8000" b="1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568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كـُلُّ عُمري مَعَكَ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أنتَ مَن أحبَبْتـَني</a:t>
            </a:r>
            <a:b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أمرِي قد سَلـَّمْتـُكَ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يا إلـَهيَ الغـَني</a:t>
            </a:r>
            <a:r>
              <a:rPr lang="en-US" sz="88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122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2023-12-20T08:52:06Z</dcterms:modified>
</cp:coreProperties>
</file>