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2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/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أفرح واهتف بالعود</a:t>
            </a: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1- أفرح وأنشد بالعود </a:t>
            </a:r>
          </a:p>
          <a:p>
            <a:pPr algn="ctr" rtl="1"/>
            <a:r>
              <a:rPr lang="ar-EG" sz="8000" b="1" dirty="0"/>
              <a:t>وأتذكر لحن داود</a:t>
            </a:r>
          </a:p>
          <a:p>
            <a:pPr algn="ctr" rtl="1"/>
            <a:r>
              <a:rPr lang="ar-EG" sz="8000" b="1" dirty="0"/>
              <a:t>نغمات ترجع وتعود مع لمسة روحك لينا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 أفرح والقلب سعيد </a:t>
            </a:r>
          </a:p>
          <a:p>
            <a:pPr algn="ctr" rtl="1"/>
            <a:r>
              <a:rPr lang="ar-EG" sz="8000" b="1" dirty="0"/>
              <a:t>ده سلام من عنده أكيد</a:t>
            </a:r>
          </a:p>
          <a:p>
            <a:pPr algn="ctr" rtl="1"/>
            <a:r>
              <a:rPr lang="ar-EG" sz="8000" b="1" dirty="0"/>
              <a:t>أيام كلها تمجيد </a:t>
            </a:r>
          </a:p>
          <a:p>
            <a:pPr algn="ctr" rtl="1"/>
            <a:r>
              <a:rPr lang="ar-EG" sz="8000" b="1" dirty="0" err="1"/>
              <a:t>ليسوعنا</a:t>
            </a:r>
            <a:r>
              <a:rPr lang="ar-EG" sz="8000" b="1" dirty="0"/>
              <a:t> الغالي علينا</a:t>
            </a: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3- خلصني وفك قيودي أهتف وأنشد على عود</a:t>
            </a:r>
          </a:p>
          <a:p>
            <a:pPr algn="ctr" rtl="1"/>
            <a:r>
              <a:rPr lang="ar-EG" sz="7200" b="1" dirty="0"/>
              <a:t>يا خطيه ما عودتي تسودي </a:t>
            </a:r>
            <a:r>
              <a:rPr lang="ar-EG" sz="8000" b="1" dirty="0"/>
              <a:t>نعمة يسوع تحمينا</a:t>
            </a: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4-بالدف أنا والمزمار وبرباب بعشر أوتار</a:t>
            </a:r>
          </a:p>
          <a:p>
            <a:pPr algn="ctr" rtl="1"/>
            <a:r>
              <a:rPr lang="ar-EG" sz="8000" b="1" dirty="0" err="1"/>
              <a:t>هنرنم</a:t>
            </a:r>
            <a:r>
              <a:rPr lang="ar-EG" sz="8000" b="1" dirty="0"/>
              <a:t> عل القيثار </a:t>
            </a:r>
          </a:p>
          <a:p>
            <a:pPr algn="ctr" rtl="1"/>
            <a:r>
              <a:rPr lang="ar-EG" sz="8000" b="1" dirty="0"/>
              <a:t>ونقول مجدا يا فادينا</a:t>
            </a: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5-هتلذذ وأفرح بيه وحمولي </a:t>
            </a:r>
            <a:r>
              <a:rPr lang="ar-EG" sz="8000" b="1" dirty="0" err="1"/>
              <a:t>سايبها</a:t>
            </a:r>
            <a:r>
              <a:rPr lang="ar-EG" sz="8000" b="1" dirty="0"/>
              <a:t> عليه</a:t>
            </a:r>
          </a:p>
          <a:p>
            <a:pPr algn="ctr" rtl="1"/>
            <a:r>
              <a:rPr lang="ar-EG" sz="8000" b="1" dirty="0"/>
              <a:t>ده </a:t>
            </a:r>
            <a:r>
              <a:rPr lang="ar-EG" sz="8000" b="1" dirty="0" err="1"/>
              <a:t>كفايه</a:t>
            </a:r>
            <a:r>
              <a:rPr lang="ar-EG" sz="8000" b="1" dirty="0"/>
              <a:t> نرنم ليه </a:t>
            </a:r>
          </a:p>
          <a:p>
            <a:pPr algn="ctr" rtl="1"/>
            <a:r>
              <a:rPr lang="ar-EG" sz="8000" b="1" dirty="0"/>
              <a:t>في رضاه البركة علينا</a:t>
            </a:r>
            <a:endParaRPr 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6-</a:t>
            </a:r>
            <a:r>
              <a:rPr lang="ar-EG" sz="8000" b="1" dirty="0"/>
              <a:t> وبصوتي وحتى سكاتي تسبيحك يملا حياتي</a:t>
            </a:r>
          </a:p>
          <a:p>
            <a:pPr algn="ctr" rtl="1"/>
            <a:r>
              <a:rPr lang="ar-EG" sz="8000" b="1" dirty="0"/>
              <a:t>أوقاتي وكل سعاتي </a:t>
            </a:r>
          </a:p>
          <a:p>
            <a:pPr algn="ctr" rtl="1"/>
            <a:r>
              <a:rPr lang="ar-EG" sz="8000" b="1" dirty="0"/>
              <a:t>مشتاق لك أمتى </a:t>
            </a:r>
            <a:r>
              <a:rPr lang="ar-EG" sz="8000" b="1" dirty="0" err="1"/>
              <a:t>تجينا</a:t>
            </a:r>
            <a:endParaRPr 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1887</TotalTime>
  <Words>90</Words>
  <Application>Microsoft Office PowerPoint</Application>
  <PresentationFormat>عرض على الشاشة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209</cp:revision>
  <dcterms:created xsi:type="dcterms:W3CDTF">2021-12-07T14:30:00Z</dcterms:created>
  <dcterms:modified xsi:type="dcterms:W3CDTF">2023-12-20T09:06:05Z</dcterms:modified>
</cp:coreProperties>
</file>