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75" r:id="rId2"/>
    <p:sldId id="346" r:id="rId3"/>
    <p:sldId id="274" r:id="rId4"/>
    <p:sldId id="347" r:id="rId5"/>
    <p:sldId id="348" r:id="rId6"/>
    <p:sldId id="349" r:id="rId7"/>
    <p:sldId id="350" r:id="rId8"/>
    <p:sldId id="351" r:id="rId9"/>
    <p:sldId id="293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7FF20E8B-AD12-439D-9E17-619C6F38680D}">
          <p14:sldIdLst>
            <p14:sldId id="275"/>
            <p14:sldId id="346"/>
            <p14:sldId id="274"/>
            <p14:sldId id="347"/>
            <p14:sldId id="348"/>
            <p14:sldId id="349"/>
            <p14:sldId id="350"/>
            <p14:sldId id="351"/>
            <p14:sldId id="293"/>
          </p14:sldIdLst>
        </p14:section>
        <p14:section name="Untitled Section" id="{2C17607C-8ED3-4A7C-8A1F-A772B8E7EDB9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353" autoAdjust="0"/>
    <p:restoredTop sz="94660"/>
  </p:normalViewPr>
  <p:slideViewPr>
    <p:cSldViewPr>
      <p:cViewPr varScale="1">
        <p:scale>
          <a:sx n="63" d="100"/>
          <a:sy n="63" d="100"/>
        </p:scale>
        <p:origin x="32" y="128"/>
      </p:cViewPr>
      <p:guideLst>
        <p:guide orient="horz" pos="2160"/>
        <p:guide pos="2880"/>
      </p:guideLst>
    </p:cSldViewPr>
  </p:slideViewPr>
  <p:notesTextViewPr>
    <p:cViewPr>
      <p:scale>
        <a:sx n="125" d="100"/>
        <a:sy n="125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CEA6EB-D115-4AB1-880A-0DDA4CA32736}" type="datetimeFigureOut">
              <a:rPr lang="en-US" smtClean="0"/>
              <a:pPr/>
              <a:t>12/20/2023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BFF322-D4C6-4705-80B2-EA0C2114B97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93384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12/20/2023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12/20/2023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12/20/2023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12/20/2023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12/20/2023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12/20/2023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12/20/2023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12/20/2023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12/20/2023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12/20/2023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12/20/2023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2DEC02-EF57-47C1-88F7-AA66B01A5C62}" type="datetimeFigureOut">
              <a:rPr lang="en-US" smtClean="0"/>
              <a:pPr/>
              <a:t>12/20/2023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power point praise 3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3" name="Picture 2" descr="power point praise LOGO 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7400" y="4244486"/>
            <a:ext cx="4953000" cy="203729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0" y="-15609"/>
            <a:ext cx="9144000" cy="32160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ar-EG" sz="7200" b="1" dirty="0"/>
              <a:t>تـرنيــمة</a:t>
            </a:r>
          </a:p>
          <a:p>
            <a:pPr algn="ctr">
              <a:lnSpc>
                <a:spcPct val="150000"/>
              </a:lnSpc>
            </a:pPr>
            <a:r>
              <a:rPr lang="ar-EG" sz="7200" b="1" dirty="0"/>
              <a:t>افرح يا قلبي يسوع قالي</a:t>
            </a:r>
            <a:endParaRPr lang="en-US" sz="72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0" y="774442"/>
            <a:ext cx="914400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EG" sz="8000" b="1" dirty="0">
                <a:solidFill>
                  <a:srgbClr val="003300"/>
                </a:solidFill>
              </a:rPr>
              <a:t>افرح يا قلبي يسوع قالي</a:t>
            </a:r>
            <a:br>
              <a:rPr lang="ar-EG" sz="8000" b="1" dirty="0">
                <a:solidFill>
                  <a:srgbClr val="003300"/>
                </a:solidFill>
              </a:rPr>
            </a:br>
            <a:r>
              <a:rPr lang="ar-EG" sz="8000" b="1" dirty="0">
                <a:solidFill>
                  <a:srgbClr val="003300"/>
                </a:solidFill>
              </a:rPr>
              <a:t>أنت من اليوم </a:t>
            </a:r>
            <a:r>
              <a:rPr lang="ar-EG" sz="8000" b="1" dirty="0" err="1">
                <a:solidFill>
                  <a:srgbClr val="003300"/>
                </a:solidFill>
              </a:rPr>
              <a:t>هتكون</a:t>
            </a:r>
            <a:r>
              <a:rPr lang="ar-EG" sz="8000" b="1" dirty="0">
                <a:solidFill>
                  <a:srgbClr val="003300"/>
                </a:solidFill>
              </a:rPr>
              <a:t> ابني</a:t>
            </a:r>
            <a:br>
              <a:rPr lang="ar-EG" sz="8000" b="1" dirty="0">
                <a:solidFill>
                  <a:srgbClr val="003300"/>
                </a:solidFill>
              </a:rPr>
            </a:br>
            <a:r>
              <a:rPr lang="ar-EG" sz="8000" b="1" dirty="0">
                <a:solidFill>
                  <a:srgbClr val="003300"/>
                </a:solidFill>
              </a:rPr>
              <a:t>وزمان الغربة هيولي</a:t>
            </a:r>
            <a:br>
              <a:rPr lang="ar-EG" sz="8000" b="1" dirty="0">
                <a:solidFill>
                  <a:srgbClr val="003300"/>
                </a:solidFill>
              </a:rPr>
            </a:br>
            <a:r>
              <a:rPr lang="ar-EG" sz="8000" b="1" dirty="0">
                <a:solidFill>
                  <a:srgbClr val="003300"/>
                </a:solidFill>
              </a:rPr>
              <a:t>يا قلبي هنيني وغني</a:t>
            </a:r>
            <a:endParaRPr lang="en-US" sz="8000" b="1" dirty="0">
              <a:solidFill>
                <a:srgbClr val="00330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76200" y="228600"/>
            <a:ext cx="9144000" cy="5940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2400"/>
              </a:spcBef>
            </a:pPr>
            <a:r>
              <a:rPr lang="ar-EG" sz="7200" b="1" dirty="0"/>
              <a:t>1- </a:t>
            </a:r>
          </a:p>
          <a:p>
            <a:pPr algn="ctr">
              <a:spcBef>
                <a:spcPts val="2400"/>
              </a:spcBef>
            </a:pPr>
            <a:r>
              <a:rPr lang="ar-EG" sz="7200" b="1" dirty="0" err="1"/>
              <a:t>تاني</a:t>
            </a:r>
            <a:r>
              <a:rPr lang="ar-EG" sz="7200" b="1" dirty="0"/>
              <a:t> </a:t>
            </a:r>
            <a:r>
              <a:rPr lang="ar-EG" sz="7200" b="1" dirty="0" err="1"/>
              <a:t>ماعدش</a:t>
            </a:r>
            <a:r>
              <a:rPr lang="ar-EG" sz="7200" b="1" dirty="0"/>
              <a:t> بكى ولا نوح</a:t>
            </a:r>
            <a:br>
              <a:rPr lang="ar-EG" sz="7200" b="1" dirty="0"/>
            </a:br>
            <a:r>
              <a:rPr lang="ar-EG" sz="7200" b="1" dirty="0" err="1"/>
              <a:t>تاني</a:t>
            </a:r>
            <a:r>
              <a:rPr lang="ar-EG" sz="7200" b="1" dirty="0"/>
              <a:t> مفيش خلاص و دموع</a:t>
            </a:r>
            <a:br>
              <a:rPr lang="ar-EG" sz="7200" b="1" dirty="0"/>
            </a:br>
            <a:r>
              <a:rPr lang="ar-EG" sz="7200" b="1" dirty="0"/>
              <a:t>اللي فداني الرب يسوع</a:t>
            </a:r>
            <a:br>
              <a:rPr lang="ar-EG" sz="7200" b="1" dirty="0"/>
            </a:br>
            <a:r>
              <a:rPr lang="ar-EG" sz="7200" b="1" dirty="0"/>
              <a:t> يا قلبي هنيني و غني</a:t>
            </a:r>
            <a:endParaRPr lang="en-US" sz="8000" b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0" y="774442"/>
            <a:ext cx="914400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EG" sz="8000" b="1" dirty="0">
                <a:solidFill>
                  <a:srgbClr val="003300"/>
                </a:solidFill>
              </a:rPr>
              <a:t>افرح يا قلبي يسوع قالي</a:t>
            </a:r>
            <a:br>
              <a:rPr lang="ar-EG" sz="8000" b="1" dirty="0">
                <a:solidFill>
                  <a:srgbClr val="003300"/>
                </a:solidFill>
              </a:rPr>
            </a:br>
            <a:r>
              <a:rPr lang="ar-EG" sz="8000" b="1" dirty="0">
                <a:solidFill>
                  <a:srgbClr val="003300"/>
                </a:solidFill>
              </a:rPr>
              <a:t>أنت من اليوم </a:t>
            </a:r>
            <a:r>
              <a:rPr lang="ar-EG" sz="8000" b="1" dirty="0" err="1">
                <a:solidFill>
                  <a:srgbClr val="003300"/>
                </a:solidFill>
              </a:rPr>
              <a:t>هتكون</a:t>
            </a:r>
            <a:r>
              <a:rPr lang="ar-EG" sz="8000" b="1" dirty="0">
                <a:solidFill>
                  <a:srgbClr val="003300"/>
                </a:solidFill>
              </a:rPr>
              <a:t> ابني</a:t>
            </a:r>
            <a:br>
              <a:rPr lang="ar-EG" sz="8000" b="1" dirty="0">
                <a:solidFill>
                  <a:srgbClr val="003300"/>
                </a:solidFill>
              </a:rPr>
            </a:br>
            <a:r>
              <a:rPr lang="ar-EG" sz="8000" b="1" dirty="0">
                <a:solidFill>
                  <a:srgbClr val="003300"/>
                </a:solidFill>
              </a:rPr>
              <a:t>وزمان الغربة هيولي</a:t>
            </a:r>
            <a:br>
              <a:rPr lang="ar-EG" sz="8000" b="1" dirty="0">
                <a:solidFill>
                  <a:srgbClr val="003300"/>
                </a:solidFill>
              </a:rPr>
            </a:br>
            <a:r>
              <a:rPr lang="ar-EG" sz="8000" b="1" dirty="0">
                <a:solidFill>
                  <a:srgbClr val="003300"/>
                </a:solidFill>
              </a:rPr>
              <a:t>يا قلبي هنيني وغني</a:t>
            </a:r>
            <a:endParaRPr lang="en-US" sz="8000" b="1" dirty="0">
              <a:solidFill>
                <a:srgbClr val="00330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76200" y="232112"/>
            <a:ext cx="9144000" cy="5940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2400"/>
              </a:spcBef>
            </a:pPr>
            <a:r>
              <a:rPr lang="ar-EG" sz="6600" b="1" dirty="0"/>
              <a:t>2- </a:t>
            </a:r>
          </a:p>
          <a:p>
            <a:pPr algn="ctr">
              <a:spcBef>
                <a:spcPts val="2400"/>
              </a:spcBef>
            </a:pPr>
            <a:r>
              <a:rPr lang="ar-EG" sz="7200" b="1" dirty="0"/>
              <a:t>فرحة كبيرة لكل الناس</a:t>
            </a:r>
            <a:br>
              <a:rPr lang="ar-EG" sz="7200" b="1" dirty="0"/>
            </a:br>
            <a:r>
              <a:rPr lang="ar-EG" sz="7200" b="1" dirty="0"/>
              <a:t> فرحة </a:t>
            </a:r>
            <a:r>
              <a:rPr lang="ar-EG" sz="7200" b="1" dirty="0" err="1"/>
              <a:t>ماعدش</a:t>
            </a:r>
            <a:r>
              <a:rPr lang="ar-EG" sz="7200" b="1" dirty="0"/>
              <a:t> فيها قصاص</a:t>
            </a:r>
            <a:br>
              <a:rPr lang="ar-EG" sz="7200" b="1" dirty="0"/>
            </a:br>
            <a:r>
              <a:rPr lang="ar-EG" sz="7200" b="1" dirty="0" err="1"/>
              <a:t>يسوعنا</a:t>
            </a:r>
            <a:r>
              <a:rPr lang="ar-EG" sz="7200" b="1" dirty="0"/>
              <a:t> قدم الخلاص</a:t>
            </a:r>
            <a:br>
              <a:rPr lang="ar-EG" sz="7200" b="1" dirty="0"/>
            </a:br>
            <a:r>
              <a:rPr lang="ar-EG" sz="7200" b="1" dirty="0"/>
              <a:t> يا قلبي هنيني وغني</a:t>
            </a:r>
            <a:endParaRPr lang="en-US" sz="8000" b="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0" y="774442"/>
            <a:ext cx="914400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EG" sz="8000" b="1" dirty="0">
                <a:solidFill>
                  <a:srgbClr val="003300"/>
                </a:solidFill>
              </a:rPr>
              <a:t>افرح يا قلبي يسوع قالي</a:t>
            </a:r>
            <a:br>
              <a:rPr lang="ar-EG" sz="8000" b="1" dirty="0">
                <a:solidFill>
                  <a:srgbClr val="003300"/>
                </a:solidFill>
              </a:rPr>
            </a:br>
            <a:r>
              <a:rPr lang="ar-EG" sz="8000" b="1" dirty="0">
                <a:solidFill>
                  <a:srgbClr val="003300"/>
                </a:solidFill>
              </a:rPr>
              <a:t>أنت من اليوم </a:t>
            </a:r>
            <a:r>
              <a:rPr lang="ar-EG" sz="8000" b="1" dirty="0" err="1">
                <a:solidFill>
                  <a:srgbClr val="003300"/>
                </a:solidFill>
              </a:rPr>
              <a:t>هتكون</a:t>
            </a:r>
            <a:r>
              <a:rPr lang="ar-EG" sz="8000" b="1" dirty="0">
                <a:solidFill>
                  <a:srgbClr val="003300"/>
                </a:solidFill>
              </a:rPr>
              <a:t> ابني</a:t>
            </a:r>
            <a:br>
              <a:rPr lang="ar-EG" sz="8000" b="1" dirty="0">
                <a:solidFill>
                  <a:srgbClr val="003300"/>
                </a:solidFill>
              </a:rPr>
            </a:br>
            <a:r>
              <a:rPr lang="ar-EG" sz="8000" b="1" dirty="0">
                <a:solidFill>
                  <a:srgbClr val="003300"/>
                </a:solidFill>
              </a:rPr>
              <a:t>وزمان الغربة هيولي</a:t>
            </a:r>
            <a:br>
              <a:rPr lang="ar-EG" sz="8000" b="1" dirty="0">
                <a:solidFill>
                  <a:srgbClr val="003300"/>
                </a:solidFill>
              </a:rPr>
            </a:br>
            <a:r>
              <a:rPr lang="ar-EG" sz="8000" b="1" dirty="0">
                <a:solidFill>
                  <a:srgbClr val="003300"/>
                </a:solidFill>
              </a:rPr>
              <a:t>يا قلبي هنيني وغني</a:t>
            </a:r>
            <a:endParaRPr lang="en-US" sz="8000" b="1" dirty="0">
              <a:solidFill>
                <a:srgbClr val="00330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76200" y="248245"/>
            <a:ext cx="9144000" cy="58477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2400"/>
              </a:spcBef>
            </a:pPr>
            <a:r>
              <a:rPr lang="ar-EG" sz="6000" b="1" dirty="0"/>
              <a:t>3-</a:t>
            </a:r>
            <a:r>
              <a:rPr lang="ar-EG" sz="7200" b="1" dirty="0"/>
              <a:t> </a:t>
            </a:r>
          </a:p>
          <a:p>
            <a:pPr algn="ctr">
              <a:spcBef>
                <a:spcPts val="2400"/>
              </a:spcBef>
            </a:pPr>
            <a:r>
              <a:rPr lang="ar-EG" sz="6600" b="1" dirty="0"/>
              <a:t>مين زي مسيحي </a:t>
            </a:r>
            <a:r>
              <a:rPr lang="ar-EG" sz="6600" b="1" dirty="0" err="1"/>
              <a:t>قولولي</a:t>
            </a:r>
            <a:r>
              <a:rPr lang="ar-EG" sz="6600" b="1" dirty="0"/>
              <a:t> مين</a:t>
            </a:r>
            <a:br>
              <a:rPr lang="ar-EG" sz="7200" b="1" dirty="0"/>
            </a:br>
            <a:r>
              <a:rPr lang="ar-EG" sz="7200" b="1" dirty="0"/>
              <a:t>وهبني خلاص مجاني ثمين</a:t>
            </a:r>
            <a:br>
              <a:rPr lang="ar-EG" sz="7200" b="1" dirty="0"/>
            </a:br>
            <a:r>
              <a:rPr lang="ar-EG" sz="7200" b="1" dirty="0"/>
              <a:t>دمه اشتراني يا مؤمنين</a:t>
            </a:r>
            <a:br>
              <a:rPr lang="ar-EG" sz="7200" b="1" dirty="0"/>
            </a:br>
            <a:r>
              <a:rPr lang="ar-EG" sz="7200" b="1" dirty="0"/>
              <a:t> يا قلبي هنيني وغني</a:t>
            </a:r>
            <a:endParaRPr lang="en-US" sz="8000" b="1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0" y="774442"/>
            <a:ext cx="914400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EG" sz="8000" b="1" dirty="0">
                <a:solidFill>
                  <a:srgbClr val="003300"/>
                </a:solidFill>
              </a:rPr>
              <a:t>افرح يا قلبي يسوع قالي</a:t>
            </a:r>
            <a:br>
              <a:rPr lang="ar-EG" sz="8000" b="1" dirty="0">
                <a:solidFill>
                  <a:srgbClr val="003300"/>
                </a:solidFill>
              </a:rPr>
            </a:br>
            <a:r>
              <a:rPr lang="ar-EG" sz="8000" b="1" dirty="0">
                <a:solidFill>
                  <a:srgbClr val="003300"/>
                </a:solidFill>
              </a:rPr>
              <a:t>أنت من اليوم </a:t>
            </a:r>
            <a:r>
              <a:rPr lang="ar-EG" sz="8000" b="1" dirty="0" err="1">
                <a:solidFill>
                  <a:srgbClr val="003300"/>
                </a:solidFill>
              </a:rPr>
              <a:t>هتكون</a:t>
            </a:r>
            <a:r>
              <a:rPr lang="ar-EG" sz="8000" b="1" dirty="0">
                <a:solidFill>
                  <a:srgbClr val="003300"/>
                </a:solidFill>
              </a:rPr>
              <a:t> ابني</a:t>
            </a:r>
            <a:br>
              <a:rPr lang="ar-EG" sz="8000" b="1" dirty="0">
                <a:solidFill>
                  <a:srgbClr val="003300"/>
                </a:solidFill>
              </a:rPr>
            </a:br>
            <a:r>
              <a:rPr lang="ar-EG" sz="8000" b="1" dirty="0">
                <a:solidFill>
                  <a:srgbClr val="003300"/>
                </a:solidFill>
              </a:rPr>
              <a:t>و زمان الغربة هيولي</a:t>
            </a:r>
            <a:br>
              <a:rPr lang="ar-EG" sz="8000" b="1" dirty="0">
                <a:solidFill>
                  <a:srgbClr val="003300"/>
                </a:solidFill>
              </a:rPr>
            </a:br>
            <a:r>
              <a:rPr lang="ar-EG" sz="8000" b="1" dirty="0">
                <a:solidFill>
                  <a:srgbClr val="003300"/>
                </a:solidFill>
              </a:rPr>
              <a:t>يا قلبي هنيني وغني</a:t>
            </a:r>
            <a:endParaRPr lang="en-US" sz="8000" b="1" dirty="0">
              <a:solidFill>
                <a:srgbClr val="003300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power point praise 3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304800" y="381001"/>
            <a:ext cx="86106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endParaRPr lang="en-US" sz="8000" b="1" dirty="0"/>
          </a:p>
        </p:txBody>
      </p:sp>
      <p:pic>
        <p:nvPicPr>
          <p:cNvPr id="5" name="Picture 4" descr="power point praise LOGO 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62000" y="2590800"/>
            <a:ext cx="7989418" cy="2971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80679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1875</TotalTime>
  <Words>154</Words>
  <Application>Microsoft Office PowerPoint</Application>
  <PresentationFormat>عرض على الشاشة (4:3)</PresentationFormat>
  <Paragraphs>12</Paragraphs>
  <Slides>9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3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9</vt:i4>
      </vt:variant>
    </vt:vector>
  </HeadingPairs>
  <TitlesOfParts>
    <vt:vector size="13" baseType="lpstr">
      <vt:lpstr>Arial</vt:lpstr>
      <vt:lpstr>Calibri</vt:lpstr>
      <vt:lpstr>Times New Roman</vt:lpstr>
      <vt:lpstr>Office Theme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NEVO</dc:creator>
  <cp:lastModifiedBy>adam</cp:lastModifiedBy>
  <cp:revision>209</cp:revision>
  <dcterms:created xsi:type="dcterms:W3CDTF">2021-12-07T14:30:00Z</dcterms:created>
  <dcterms:modified xsi:type="dcterms:W3CDTF">2023-12-20T09:11:24Z</dcterms:modified>
</cp:coreProperties>
</file>