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7" r:id="rId5"/>
    <p:sldId id="34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5" d="100"/>
          <a:sy n="65" d="100"/>
        </p:scale>
        <p:origin x="72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أفرحنا </a:t>
            </a:r>
            <a:r>
              <a:rPr lang="ar-EG" sz="8000" b="1" dirty="0" err="1">
                <a:latin typeface="Times New Roman" pitchFamily="18" charset="0"/>
                <a:cs typeface="Times New Roman" pitchFamily="18" charset="0"/>
              </a:rPr>
              <a:t>بيك</a:t>
            </a: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 طول الطريق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latin typeface="Arial" charset="0"/>
                <a:cs typeface="Arial" charset="0"/>
              </a:rPr>
              <a:t>1-</a:t>
            </a:r>
          </a:p>
          <a:p>
            <a:pPr algn="ctr"/>
            <a:r>
              <a:rPr lang="ar-EG" sz="7200" b="1" dirty="0">
                <a:latin typeface="Arial" charset="0"/>
                <a:cs typeface="Arial" charset="0"/>
              </a:rPr>
              <a:t>أفراحنا بيك طول الطريق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6800" b="1" dirty="0">
                <a:latin typeface="Arial" charset="0"/>
                <a:cs typeface="Arial" charset="0"/>
              </a:rPr>
              <a:t>طول ما انت لينا يا أغلى رفيق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7200" b="1" dirty="0">
                <a:latin typeface="Arial" charset="0"/>
                <a:cs typeface="Arial" charset="0"/>
              </a:rPr>
              <a:t>ومهما طال بينا المشوار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7200" b="1" dirty="0" err="1">
                <a:latin typeface="Arial" charset="0"/>
                <a:cs typeface="Arial" charset="0"/>
              </a:rPr>
              <a:t>هنغني</a:t>
            </a:r>
            <a:r>
              <a:rPr lang="ar-EG" sz="7200" b="1" dirty="0">
                <a:latin typeface="Arial" charset="0"/>
                <a:cs typeface="Arial" charset="0"/>
              </a:rPr>
              <a:t> لشخصك ونعليك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66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تسبيحك يعلى ويعلى 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ل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فوق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ألحان الحمد ها تملى الكون</a:t>
            </a:r>
            <a:endParaRPr lang="en-US" sz="7200" b="1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algn="ctr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ترنيم الشكر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معاك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هايدوم</a:t>
            </a:r>
            <a:endParaRPr lang="ar-EG" sz="7200" b="1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algn="ctr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ملكك لحياتنا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اكيد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مضمون</a:t>
            </a:r>
            <a:endParaRPr lang="en-US" sz="7200" b="1" dirty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sz="7200" b="1" dirty="0">
                <a:latin typeface="Arial" charset="0"/>
                <a:cs typeface="Arial" charset="0"/>
              </a:rPr>
              <a:t>2-</a:t>
            </a:r>
          </a:p>
          <a:p>
            <a:pPr algn="ctr" eaLnBrk="0" hangingPunct="0"/>
            <a:r>
              <a:rPr lang="ar-SA" sz="7200" b="1" dirty="0">
                <a:latin typeface="Arial" charset="0"/>
                <a:cs typeface="Arial" charset="0"/>
              </a:rPr>
              <a:t>وهتافنا ليك يعلى بتمجيد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eaLnBrk="0" hangingPunct="0"/>
            <a:r>
              <a:rPr lang="ar-EG" sz="7200" b="1" dirty="0">
                <a:latin typeface="Arial" charset="0"/>
                <a:cs typeface="Arial" charset="0"/>
              </a:rPr>
              <a:t> </a:t>
            </a:r>
            <a:r>
              <a:rPr lang="ar-SA" sz="7200" b="1" dirty="0">
                <a:latin typeface="Arial" charset="0"/>
                <a:cs typeface="Arial" charset="0"/>
              </a:rPr>
              <a:t>نرفع ونقدم ليك أناشيد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eaLnBrk="0" hangingPunct="0"/>
            <a:r>
              <a:rPr lang="ar-EG" sz="7200" b="1" dirty="0" err="1">
                <a:latin typeface="Arial" charset="0"/>
                <a:cs typeface="Arial" charset="0"/>
              </a:rPr>
              <a:t>دي</a:t>
            </a:r>
            <a:r>
              <a:rPr lang="ar-EG" sz="7200" b="1" dirty="0">
                <a:latin typeface="Arial" charset="0"/>
                <a:cs typeface="Arial" charset="0"/>
              </a:rPr>
              <a:t> حياتنا </a:t>
            </a:r>
            <a:r>
              <a:rPr lang="ar-EG" sz="7200" b="1" dirty="0" err="1">
                <a:latin typeface="Arial" charset="0"/>
                <a:cs typeface="Arial" charset="0"/>
              </a:rPr>
              <a:t>معاك</a:t>
            </a:r>
            <a:r>
              <a:rPr lang="ar-EG" sz="7200" b="1" dirty="0">
                <a:latin typeface="Arial" charset="0"/>
                <a:cs typeface="Arial" charset="0"/>
              </a:rPr>
              <a:t> </a:t>
            </a:r>
            <a:r>
              <a:rPr lang="ar-EG" sz="7200" b="1" dirty="0" err="1">
                <a:latin typeface="Arial" charset="0"/>
                <a:cs typeface="Arial" charset="0"/>
              </a:rPr>
              <a:t>امجاد</a:t>
            </a:r>
            <a:r>
              <a:rPr lang="ar-EG" sz="7200" b="1" dirty="0">
                <a:latin typeface="Arial" charset="0"/>
                <a:cs typeface="Arial" charset="0"/>
              </a:rPr>
              <a:t> </a:t>
            </a:r>
            <a:r>
              <a:rPr lang="ar-EG" sz="7200" b="1" dirty="0" err="1">
                <a:latin typeface="Arial" charset="0"/>
                <a:cs typeface="Arial" charset="0"/>
              </a:rPr>
              <a:t>بتدوم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eaLnBrk="0" hangingPunct="0"/>
            <a:r>
              <a:rPr lang="ar-EG" sz="7200" b="1" dirty="0">
                <a:latin typeface="Arial" charset="0"/>
                <a:cs typeface="Arial" charset="0"/>
              </a:rPr>
              <a:t>ضامنين </a:t>
            </a:r>
            <a:r>
              <a:rPr lang="ar-EG" sz="7200" b="1" dirty="0" err="1">
                <a:latin typeface="Arial" charset="0"/>
                <a:cs typeface="Arial" charset="0"/>
              </a:rPr>
              <a:t>هنحقق</a:t>
            </a:r>
            <a:r>
              <a:rPr lang="ar-EG" sz="7200" b="1" dirty="0">
                <a:latin typeface="Arial" charset="0"/>
                <a:cs typeface="Arial" charset="0"/>
              </a:rPr>
              <a:t> </a:t>
            </a:r>
            <a:r>
              <a:rPr lang="ar-EG" sz="7200" b="1" dirty="0" err="1">
                <a:latin typeface="Arial" charset="0"/>
                <a:cs typeface="Arial" charset="0"/>
              </a:rPr>
              <a:t>بيك</a:t>
            </a:r>
            <a:r>
              <a:rPr lang="ar-EG" sz="7200" b="1" dirty="0">
                <a:latin typeface="Arial" charset="0"/>
                <a:cs typeface="Arial" charset="0"/>
              </a:rPr>
              <a:t> مواعيد</a:t>
            </a:r>
            <a:endParaRPr lang="en-US" sz="72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66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تسبيحك يعلى ويعلى 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ل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فوق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ألحان الحمد ها تملى الكون</a:t>
            </a:r>
            <a:endParaRPr lang="en-US" sz="7200" b="1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algn="ctr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ترنيم الشكر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معاك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هايدوم</a:t>
            </a:r>
            <a:endParaRPr lang="ar-EG" sz="7200" b="1" dirty="0">
              <a:solidFill>
                <a:srgbClr val="003300"/>
              </a:solidFill>
              <a:latin typeface="Arial" charset="0"/>
              <a:cs typeface="Arial" charset="0"/>
            </a:endParaRPr>
          </a:p>
          <a:p>
            <a:pPr algn="ctr" eaLnBrk="0" hangingPunct="0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ملكك لحياتنا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اكيد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مضمون</a:t>
            </a:r>
            <a:endParaRPr lang="en-US" sz="7200" b="1" dirty="0">
              <a:solidFill>
                <a:srgbClr val="0033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3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82</Words>
  <Application>Microsoft Office PowerPoint</Application>
  <PresentationFormat>عرض على الشاشة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2023-12-20T09:14:44Z</dcterms:modified>
</cp:coreProperties>
</file>