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46" r:id="rId3"/>
    <p:sldId id="347" r:id="rId4"/>
    <p:sldId id="348" r:id="rId5"/>
    <p:sldId id="349" r:id="rId6"/>
    <p:sldId id="35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88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/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افرحوا بالرب دوما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65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افرحوا بالرب دوما واقول افرحوا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سبحوه يا جميع متّقيه سبحوه</a:t>
            </a:r>
            <a:r>
              <a:rPr lang="en-US" sz="6000" b="1" dirty="0">
                <a:solidFill>
                  <a:srgbClr val="003300"/>
                </a:solidFill>
              </a:rPr>
              <a:t> 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امدحوه </a:t>
            </a:r>
            <a:r>
              <a:rPr lang="ar-SA" sz="6000" b="1" dirty="0" err="1">
                <a:solidFill>
                  <a:srgbClr val="003300"/>
                </a:solidFill>
              </a:rPr>
              <a:t>بالاعواد</a:t>
            </a:r>
            <a:r>
              <a:rPr lang="ar-SA" sz="6000" b="1" dirty="0">
                <a:solidFill>
                  <a:srgbClr val="003300"/>
                </a:solidFill>
              </a:rPr>
              <a:t> والابواق امدحوه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طوبى </a:t>
            </a:r>
            <a:r>
              <a:rPr lang="ar-SA" sz="6000" b="1" dirty="0" err="1">
                <a:solidFill>
                  <a:srgbClr val="003300"/>
                </a:solidFill>
              </a:rPr>
              <a:t>للانسان</a:t>
            </a:r>
            <a:r>
              <a:rPr lang="ar-SA" sz="6000" b="1" dirty="0">
                <a:solidFill>
                  <a:srgbClr val="003300"/>
                </a:solidFill>
              </a:rPr>
              <a:t> المتوكل عليه</a:t>
            </a:r>
            <a:endParaRPr lang="en-US" sz="6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03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هللي </a:t>
            </a:r>
            <a:r>
              <a:rPr lang="ar-SA" sz="6000" b="1" dirty="0" err="1"/>
              <a:t>ياكل</a:t>
            </a:r>
            <a:r>
              <a:rPr lang="ar-EG" sz="6000" b="1" dirty="0"/>
              <a:t>َ</a:t>
            </a:r>
            <a:r>
              <a:rPr lang="ar-SA" sz="6000" b="1" dirty="0"/>
              <a:t> الأرض</a:t>
            </a:r>
            <a:r>
              <a:rPr lang="ar-EG" sz="6000" b="1" dirty="0"/>
              <a:t>ِ</a:t>
            </a:r>
            <a:r>
              <a:rPr lang="ar-SA" sz="6000" b="1" dirty="0"/>
              <a:t> ل</a:t>
            </a:r>
            <a:r>
              <a:rPr lang="ar-EG" sz="6000" b="1" dirty="0"/>
              <a:t>إل</a:t>
            </a:r>
            <a:r>
              <a:rPr lang="ar-SA" sz="6000" b="1" dirty="0"/>
              <a:t>هنا الجب</a:t>
            </a:r>
            <a:r>
              <a:rPr lang="ar-EG" sz="6000" b="1" dirty="0"/>
              <a:t>َّ</a:t>
            </a:r>
            <a:r>
              <a:rPr lang="ar-SA" sz="6000" b="1" dirty="0" err="1"/>
              <a:t>ار</a:t>
            </a:r>
            <a:r>
              <a:rPr lang="ar-EG" sz="6000" b="1" dirty="0"/>
              <a:t>ِ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شمس</a:t>
            </a:r>
            <a:r>
              <a:rPr lang="ar-EG" sz="6000" b="1" dirty="0"/>
              <a:t>َ</a:t>
            </a:r>
            <a:r>
              <a:rPr lang="ar-SA" sz="6000" b="1" dirty="0"/>
              <a:t>ه </a:t>
            </a:r>
            <a:r>
              <a:rPr lang="ar-SA" sz="6000" b="1" dirty="0" err="1"/>
              <a:t>ي</a:t>
            </a:r>
            <a:r>
              <a:rPr lang="ar-EG" sz="6000" b="1" dirty="0"/>
              <a:t>ُ</a:t>
            </a:r>
            <a:r>
              <a:rPr lang="ar-SA" sz="6000" b="1" dirty="0"/>
              <a:t>شر</a:t>
            </a:r>
            <a:r>
              <a:rPr lang="ar-EG" sz="6000" b="1" dirty="0"/>
              <a:t>ِ</a:t>
            </a:r>
            <a:r>
              <a:rPr lang="ar-SA" sz="6000" b="1" dirty="0"/>
              <a:t>ق</a:t>
            </a:r>
            <a:r>
              <a:rPr lang="ar-EG" sz="6000" b="1" dirty="0"/>
              <a:t>ُ</a:t>
            </a:r>
            <a:r>
              <a:rPr lang="ar-SA" sz="6000" b="1" dirty="0"/>
              <a:t>ها على </a:t>
            </a:r>
            <a:r>
              <a:rPr lang="ar-SA" sz="6000" b="1" dirty="0" err="1"/>
              <a:t>الاشرار</a:t>
            </a:r>
            <a:r>
              <a:rPr lang="ar-EG" sz="6000" b="1" dirty="0"/>
              <a:t>ِ</a:t>
            </a:r>
            <a:r>
              <a:rPr lang="ar-SA" sz="6000" b="1" dirty="0"/>
              <a:t> </a:t>
            </a:r>
            <a:r>
              <a:rPr lang="ar-SA" sz="6000" b="1" dirty="0" err="1"/>
              <a:t>والابرار</a:t>
            </a:r>
            <a:r>
              <a:rPr lang="ar-EG" sz="6000" b="1" dirty="0"/>
              <a:t>ِ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في يمين</a:t>
            </a:r>
            <a:r>
              <a:rPr lang="ar-EG" sz="6000" b="1" dirty="0"/>
              <a:t>ِ</a:t>
            </a:r>
            <a:r>
              <a:rPr lang="ar-SA" sz="6000" b="1" dirty="0"/>
              <a:t>ه</a:t>
            </a:r>
            <a:r>
              <a:rPr lang="ar-EG" sz="6000" b="1" dirty="0"/>
              <a:t>ِ</a:t>
            </a:r>
            <a:r>
              <a:rPr lang="ar-SA" sz="6000" b="1" dirty="0"/>
              <a:t> يحمل</a:t>
            </a:r>
            <a:r>
              <a:rPr lang="ar-EG" sz="6000" b="1" dirty="0"/>
              <a:t>ُ</a:t>
            </a:r>
            <a:r>
              <a:rPr lang="ar-SA" sz="6000" b="1" dirty="0"/>
              <a:t> الصحاري والبراري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طوبى </a:t>
            </a:r>
            <a:r>
              <a:rPr lang="ar-SA" sz="6000" b="1" dirty="0" err="1"/>
              <a:t>للانسان</a:t>
            </a:r>
            <a:r>
              <a:rPr lang="ar-SA" sz="6000" b="1" dirty="0"/>
              <a:t> </a:t>
            </a:r>
            <a:r>
              <a:rPr lang="ar-SA" sz="6000" b="1" dirty="0" err="1"/>
              <a:t>المتوك</a:t>
            </a:r>
            <a:r>
              <a:rPr lang="ar-EG" sz="6000" b="1" dirty="0"/>
              <a:t>ّ</a:t>
            </a:r>
            <a:r>
              <a:rPr lang="ar-SA" sz="6000" b="1" dirty="0"/>
              <a:t>ل علي</a:t>
            </a:r>
            <a:r>
              <a:rPr lang="ar-EG" sz="6000" b="1" dirty="0"/>
              <a:t>ِ</a:t>
            </a:r>
            <a:r>
              <a:rPr lang="ar-SA" sz="6000" b="1" dirty="0"/>
              <a:t>ه</a:t>
            </a:r>
            <a:endParaRPr lang="en-US" sz="6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03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افرحوا بالرب دوما واقول افرحوا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سبحوه يا جميع متّقيه سبحوه</a:t>
            </a:r>
            <a:r>
              <a:rPr lang="en-US" sz="6000" b="1" dirty="0">
                <a:solidFill>
                  <a:srgbClr val="003300"/>
                </a:solidFill>
              </a:rPr>
              <a:t> 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امدحوه </a:t>
            </a:r>
            <a:r>
              <a:rPr lang="ar-SA" sz="6000" b="1" dirty="0" err="1">
                <a:solidFill>
                  <a:srgbClr val="003300"/>
                </a:solidFill>
              </a:rPr>
              <a:t>بالاعواد</a:t>
            </a:r>
            <a:r>
              <a:rPr lang="ar-SA" sz="6000" b="1" dirty="0">
                <a:solidFill>
                  <a:srgbClr val="003300"/>
                </a:solidFill>
              </a:rPr>
              <a:t> والابواق امدحوه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طوبى </a:t>
            </a:r>
            <a:r>
              <a:rPr lang="ar-SA" sz="6000" b="1" dirty="0" err="1">
                <a:solidFill>
                  <a:srgbClr val="003300"/>
                </a:solidFill>
              </a:rPr>
              <a:t>للانسان</a:t>
            </a:r>
            <a:r>
              <a:rPr lang="ar-SA" sz="6000" b="1" dirty="0">
                <a:solidFill>
                  <a:srgbClr val="003300"/>
                </a:solidFill>
              </a:rPr>
              <a:t> المتوكل عليه</a:t>
            </a:r>
            <a:endParaRPr lang="en-US" sz="6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None/>
            </a:pPr>
            <a:r>
              <a:rPr lang="ar-SA" sz="6000" b="1" dirty="0" err="1"/>
              <a:t>ياجميع</a:t>
            </a:r>
            <a:r>
              <a:rPr lang="ar-EG" sz="6000" b="1" dirty="0"/>
              <a:t>َ</a:t>
            </a:r>
            <a:r>
              <a:rPr lang="ar-SA" sz="6000" b="1" dirty="0"/>
              <a:t> المتعبين</a:t>
            </a:r>
            <a:r>
              <a:rPr lang="ar-EG" sz="6000" b="1" dirty="0"/>
              <a:t>َ</a:t>
            </a:r>
            <a:r>
              <a:rPr lang="ar-SA" sz="6000" b="1" dirty="0"/>
              <a:t> تجدوا الر</a:t>
            </a:r>
            <a:r>
              <a:rPr lang="ar-EG" sz="6000" b="1" dirty="0"/>
              <a:t>ا</a:t>
            </a:r>
            <a:r>
              <a:rPr lang="ar-SA" sz="6000" b="1" dirty="0" err="1"/>
              <a:t>حة</a:t>
            </a:r>
            <a:r>
              <a:rPr lang="ar-EG" sz="6000" b="1" dirty="0"/>
              <a:t>َ</a:t>
            </a:r>
            <a:r>
              <a:rPr lang="ar-SA" sz="6000" b="1" dirty="0"/>
              <a:t> لديه</a:t>
            </a:r>
            <a:r>
              <a:rPr lang="ar-EG" sz="6000" b="1" dirty="0"/>
              <a:t>ِ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 err="1"/>
              <a:t>إسم</a:t>
            </a:r>
            <a:r>
              <a:rPr lang="ar-EG" sz="6000" b="1" dirty="0"/>
              <a:t>ُ</a:t>
            </a:r>
            <a:r>
              <a:rPr lang="ar-SA" sz="6000" b="1" dirty="0"/>
              <a:t>ه</a:t>
            </a:r>
            <a:r>
              <a:rPr lang="ar-EG" sz="6000" b="1" dirty="0"/>
              <a:t>ُ</a:t>
            </a:r>
            <a:r>
              <a:rPr lang="ar-SA" sz="6000" b="1" dirty="0"/>
              <a:t> يرتفع</a:t>
            </a:r>
            <a:r>
              <a:rPr lang="ar-EG" sz="6000" b="1" dirty="0"/>
              <a:t>ُ</a:t>
            </a:r>
            <a:r>
              <a:rPr lang="ar-SA" sz="6000" b="1" dirty="0"/>
              <a:t> ويجذب</a:t>
            </a:r>
            <a:r>
              <a:rPr lang="ar-EG" sz="6000" b="1" dirty="0"/>
              <a:t>ُ</a:t>
            </a:r>
            <a:r>
              <a:rPr lang="ar-SA" sz="6000" b="1" dirty="0"/>
              <a:t> الكل</a:t>
            </a:r>
            <a:r>
              <a:rPr lang="ar-EG" sz="6000" b="1" dirty="0"/>
              <a:t>َّ</a:t>
            </a:r>
            <a:r>
              <a:rPr lang="ar-SA" sz="6000" b="1" dirty="0"/>
              <a:t> إليه</a:t>
            </a:r>
            <a:r>
              <a:rPr lang="ar-EG" sz="6000" b="1" dirty="0"/>
              <a:t>ِ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حم</a:t>
            </a:r>
            <a:r>
              <a:rPr lang="ar-EG" sz="6000" b="1" dirty="0"/>
              <a:t>َ</a:t>
            </a:r>
            <a:r>
              <a:rPr lang="ar-SA" sz="6000" b="1" dirty="0"/>
              <a:t>ل</a:t>
            </a:r>
            <a:r>
              <a:rPr lang="ar-EG" sz="6000" b="1" dirty="0"/>
              <a:t>َ</a:t>
            </a:r>
            <a:r>
              <a:rPr lang="ar-SA" sz="6000" b="1" dirty="0"/>
              <a:t> بالصلب</a:t>
            </a:r>
            <a:r>
              <a:rPr lang="ar-EG" sz="6000" b="1" dirty="0"/>
              <a:t>ِ</a:t>
            </a:r>
            <a:r>
              <a:rPr lang="ar-SA" sz="6000" b="1" dirty="0"/>
              <a:t> إثم</a:t>
            </a:r>
            <a:r>
              <a:rPr lang="ar-EG" sz="6000" b="1" dirty="0"/>
              <a:t>َ</a:t>
            </a:r>
            <a:r>
              <a:rPr lang="ar-SA" sz="6000" b="1" dirty="0" err="1"/>
              <a:t>نا</a:t>
            </a:r>
            <a:r>
              <a:rPr lang="ar-SA" sz="6000" b="1" dirty="0"/>
              <a:t> على </a:t>
            </a:r>
            <a:r>
              <a:rPr lang="ar-SA" sz="6000" b="1" dirty="0" err="1"/>
              <a:t>م</a:t>
            </a:r>
            <a:r>
              <a:rPr lang="ar-EG" sz="6000" b="1" dirty="0"/>
              <a:t>َ</a:t>
            </a:r>
            <a:r>
              <a:rPr lang="ar-SA" sz="6000" b="1" dirty="0"/>
              <a:t>نكب</a:t>
            </a:r>
            <a:r>
              <a:rPr lang="ar-EG" sz="6000" b="1" dirty="0"/>
              <a:t>َ</a:t>
            </a:r>
            <a:r>
              <a:rPr lang="ar-SA" sz="6000" b="1" dirty="0" err="1"/>
              <a:t>يه</a:t>
            </a:r>
            <a:r>
              <a:rPr lang="ar-EG" sz="6000" b="1" dirty="0"/>
              <a:t>ِ</a:t>
            </a:r>
            <a:endParaRPr lang="en-US" sz="6000" dirty="0"/>
          </a:p>
          <a:p>
            <a:pPr algn="ctr" rtl="1">
              <a:lnSpc>
                <a:spcPct val="150000"/>
              </a:lnSpc>
              <a:buNone/>
            </a:pPr>
            <a:r>
              <a:rPr lang="ar-SA" sz="6000" b="1" dirty="0"/>
              <a:t> طوبى </a:t>
            </a:r>
            <a:r>
              <a:rPr lang="ar-SA" sz="6000" b="1" dirty="0" err="1"/>
              <a:t>للانسان</a:t>
            </a:r>
            <a:r>
              <a:rPr lang="ar-SA" sz="6000" b="1" dirty="0"/>
              <a:t> المتوكل عليه</a:t>
            </a:r>
            <a:endParaRPr lang="en-US" sz="6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0368"/>
            <a:ext cx="9144000" cy="548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افرحوا بالرب دوما واقول افرحوا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سبحوه يا جميع متّقيه سبحوه</a:t>
            </a:r>
            <a:r>
              <a:rPr lang="en-US" sz="6000" b="1" dirty="0">
                <a:solidFill>
                  <a:srgbClr val="003300"/>
                </a:solidFill>
              </a:rPr>
              <a:t> </a:t>
            </a:r>
            <a:br>
              <a:rPr lang="en-US" sz="6000" b="1" dirty="0">
                <a:solidFill>
                  <a:srgbClr val="003300"/>
                </a:solidFill>
              </a:rPr>
            </a:br>
            <a:r>
              <a:rPr lang="ar-SA" sz="6000" b="1" dirty="0">
                <a:solidFill>
                  <a:srgbClr val="003300"/>
                </a:solidFill>
              </a:rPr>
              <a:t>امدحوه </a:t>
            </a:r>
            <a:r>
              <a:rPr lang="ar-SA" sz="6000" b="1" dirty="0" err="1">
                <a:solidFill>
                  <a:srgbClr val="003300"/>
                </a:solidFill>
              </a:rPr>
              <a:t>بالاعواد</a:t>
            </a:r>
            <a:r>
              <a:rPr lang="ar-SA" sz="6000" b="1" dirty="0">
                <a:solidFill>
                  <a:srgbClr val="003300"/>
                </a:solidFill>
              </a:rPr>
              <a:t> والابواق امدحوه </a:t>
            </a:r>
            <a:endParaRPr lang="en-US" sz="6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SA" sz="6000" b="1" dirty="0">
                <a:solidFill>
                  <a:srgbClr val="003300"/>
                </a:solidFill>
              </a:rPr>
              <a:t>طوبى </a:t>
            </a:r>
            <a:r>
              <a:rPr lang="ar-SA" sz="6000" b="1" dirty="0" err="1">
                <a:solidFill>
                  <a:srgbClr val="003300"/>
                </a:solidFill>
              </a:rPr>
              <a:t>للانسان</a:t>
            </a:r>
            <a:r>
              <a:rPr lang="ar-SA" sz="6000" b="1" dirty="0">
                <a:solidFill>
                  <a:srgbClr val="003300"/>
                </a:solidFill>
              </a:rPr>
              <a:t> المتوكل عليه</a:t>
            </a:r>
            <a:endParaRPr lang="en-US" sz="60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</TotalTime>
  <Words>149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2023-12-20T09:16:52Z</dcterms:modified>
</cp:coreProperties>
</file>