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274" r:id="rId4"/>
    <p:sldId id="353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48" y="2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11773"/>
            <a:ext cx="9144000" cy="3217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افرحوا في الرب كل حين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2400" y="1289921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/>
              <a:t>افرحوا في الرب كل حين</a:t>
            </a:r>
            <a:r>
              <a:rPr lang="ar-EG" sz="8000" b="1" dirty="0"/>
              <a:t>	</a:t>
            </a:r>
            <a:r>
              <a:rPr lang="en-US" sz="8000" dirty="0"/>
              <a:t> </a:t>
            </a:r>
            <a:endParaRPr lang="ar-EG" sz="8000" dirty="0"/>
          </a:p>
          <a:p>
            <a:pPr algn="ctr">
              <a:lnSpc>
                <a:spcPct val="150000"/>
              </a:lnSpc>
            </a:pPr>
            <a:r>
              <a:rPr lang="ar-SA" sz="8000" b="1" dirty="0"/>
              <a:t>افرحوا في الرب كل حين</a:t>
            </a:r>
            <a:r>
              <a:rPr lang="ar-EG" sz="8000" b="1" dirty="0"/>
              <a:t>	</a:t>
            </a:r>
            <a:r>
              <a:rPr lang="en-US" sz="8000" dirty="0"/>
              <a:t> 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022"/>
            <a:ext cx="9144000" cy="5791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/>
              <a:t>و</a:t>
            </a:r>
            <a:r>
              <a:rPr lang="ar-EG" sz="8000" b="1" dirty="0"/>
              <a:t>أ</a:t>
            </a:r>
            <a:r>
              <a:rPr lang="ar-SA" sz="8000" b="1" dirty="0"/>
              <a:t>قول ايضاً</a:t>
            </a:r>
            <a:r>
              <a:rPr lang="en-US" sz="8000" dirty="0"/>
              <a:t> </a:t>
            </a:r>
            <a:endParaRPr lang="ar-EG" sz="8000" dirty="0"/>
          </a:p>
          <a:p>
            <a:pPr algn="ctr">
              <a:lnSpc>
                <a:spcPct val="150000"/>
              </a:lnSpc>
            </a:pPr>
            <a:r>
              <a:rPr lang="ar-SA" sz="8800" b="1" dirty="0"/>
              <a:t>افرحوا..افرحوا..افرحوا</a:t>
            </a:r>
            <a:r>
              <a:rPr lang="en-US" sz="8800" dirty="0"/>
              <a:t> </a:t>
            </a:r>
          </a:p>
          <a:p>
            <a:pPr algn="ctr">
              <a:lnSpc>
                <a:spcPct val="150000"/>
              </a:lnSpc>
            </a:pPr>
            <a:endParaRPr lang="en-US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2400" y="1289921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/>
              <a:t>افرحوا في الرب كل حين</a:t>
            </a:r>
            <a:r>
              <a:rPr lang="ar-EG" sz="8000" b="1" dirty="0"/>
              <a:t>	</a:t>
            </a:r>
            <a:r>
              <a:rPr lang="en-US" sz="8000" dirty="0"/>
              <a:t> </a:t>
            </a:r>
            <a:endParaRPr lang="ar-EG" sz="8000" dirty="0"/>
          </a:p>
          <a:p>
            <a:pPr algn="ctr">
              <a:lnSpc>
                <a:spcPct val="150000"/>
              </a:lnSpc>
            </a:pPr>
            <a:r>
              <a:rPr lang="ar-SA" sz="8000" b="1" dirty="0"/>
              <a:t>افرحوا في الرب كل حين</a:t>
            </a:r>
            <a:r>
              <a:rPr lang="ar-EG" sz="8000" b="1" dirty="0"/>
              <a:t>	</a:t>
            </a:r>
            <a:r>
              <a:rPr lang="en-US" sz="8000" dirty="0"/>
              <a:t> </a:t>
            </a: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43</Words>
  <Application>Microsoft Office PowerPoint</Application>
  <PresentationFormat>عرض على الشاشة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2023-12-20T09:18:50Z</dcterms:modified>
</cp:coreProperties>
</file>