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46" r:id="rId3"/>
    <p:sldId id="274" r:id="rId4"/>
    <p:sldId id="351" r:id="rId5"/>
    <p:sldId id="352" r:id="rId6"/>
    <p:sldId id="353" r:id="rId7"/>
    <p:sldId id="354" r:id="rId8"/>
    <p:sldId id="355" r:id="rId9"/>
    <p:sldId id="356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1"/>
            <p14:sldId id="352"/>
            <p14:sldId id="353"/>
            <p14:sldId id="354"/>
            <p14:sldId id="355"/>
            <p14:sldId id="35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6" d="100"/>
          <a:sy n="56" d="100"/>
        </p:scale>
        <p:origin x="64" y="2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-59237"/>
            <a:ext cx="9144000" cy="3564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>
                <a:latin typeface="Times New Roman" pitchFamily="18" charset="0"/>
                <a:cs typeface="Times New Roman" pitchFamily="18" charset="0"/>
              </a:rPr>
              <a:t>أفضل حياة وعدتني</a:t>
            </a: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23686"/>
            <a:ext cx="9144000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90000"/>
              </a:lnSpc>
            </a:pPr>
            <a:r>
              <a:rPr lang="ar-EG" sz="8800" b="1" dirty="0">
                <a:latin typeface="Times New Roman" pitchFamily="18" charset="0"/>
                <a:cs typeface="Times New Roman" pitchFamily="18" charset="0"/>
              </a:rPr>
              <a:t>أفضل حياة وعدتني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latin typeface="Times New Roman" pitchFamily="18" charset="0"/>
                <a:cs typeface="Times New Roman" pitchFamily="18" charset="0"/>
              </a:rPr>
              <a:t>على حياتي تنعمُ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latin typeface="Times New Roman" pitchFamily="18" charset="0"/>
                <a:cs typeface="Times New Roman" pitchFamily="18" charset="0"/>
              </a:rPr>
              <a:t>سررت </a:t>
            </a:r>
            <a:r>
              <a:rPr lang="ar-EG" sz="8800" b="1" dirty="0" err="1">
                <a:latin typeface="Times New Roman" pitchFamily="18" charset="0"/>
                <a:cs typeface="Times New Roman" pitchFamily="18" charset="0"/>
              </a:rPr>
              <a:t>بي</a:t>
            </a:r>
            <a:r>
              <a:rPr lang="ar-EG" sz="8800" b="1" dirty="0">
                <a:latin typeface="Times New Roman" pitchFamily="18" charset="0"/>
                <a:cs typeface="Times New Roman" pitchFamily="18" charset="0"/>
              </a:rPr>
              <a:t> خلصتني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latin typeface="Times New Roman" pitchFamily="18" charset="0"/>
                <a:cs typeface="Times New Roman" pitchFamily="18" charset="0"/>
              </a:rPr>
              <a:t>ومن سواك يرحمُ</a:t>
            </a:r>
            <a:endParaRPr lang="en-US" sz="8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71286"/>
            <a:ext cx="9144000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90000"/>
              </a:lnSpc>
            </a:pPr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إلهي عرفتني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بحبك حاصرتني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فهمتني اختبرتني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أدعوك أبي أهلل</a:t>
            </a:r>
            <a:endParaRPr lang="en-US" sz="88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23686"/>
            <a:ext cx="9144000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90000"/>
              </a:lnSpc>
            </a:pPr>
            <a:r>
              <a:rPr lang="ar-EG" sz="8800" b="1" dirty="0">
                <a:latin typeface="Times New Roman" pitchFamily="18" charset="0"/>
                <a:cs typeface="Times New Roman" pitchFamily="18" charset="0"/>
              </a:rPr>
              <a:t>قلت لي كل الأشياء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latin typeface="Times New Roman" pitchFamily="18" charset="0"/>
                <a:cs typeface="Times New Roman" pitchFamily="18" charset="0"/>
              </a:rPr>
              <a:t>معاً لخيري تعملُ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 err="1">
                <a:latin typeface="Times New Roman" pitchFamily="18" charset="0"/>
                <a:cs typeface="Times New Roman" pitchFamily="18" charset="0"/>
              </a:rPr>
              <a:t>ظابطُ</a:t>
            </a:r>
            <a:r>
              <a:rPr lang="ar-EG" sz="8800" b="1" dirty="0">
                <a:latin typeface="Times New Roman" pitchFamily="18" charset="0"/>
                <a:cs typeface="Times New Roman" pitchFamily="18" charset="0"/>
              </a:rPr>
              <a:t> الكلْ من علاك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latin typeface="Times New Roman" pitchFamily="18" charset="0"/>
                <a:cs typeface="Times New Roman" pitchFamily="18" charset="0"/>
              </a:rPr>
              <a:t>بتدبيرك أؤمـــــنُ</a:t>
            </a:r>
            <a:endParaRPr lang="en-US" sz="8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23686"/>
            <a:ext cx="9144000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90000"/>
              </a:lnSpc>
            </a:pPr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إلهي عرفتني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بحبك حاصرتني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فهمتني اختبرتني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أدعوك أبي أهلل</a:t>
            </a:r>
            <a:endParaRPr lang="en-US" sz="88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99886"/>
            <a:ext cx="9144000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90000"/>
              </a:lnSpc>
            </a:pPr>
            <a:r>
              <a:rPr lang="ar-EG" sz="8800" b="1" dirty="0">
                <a:latin typeface="Times New Roman" pitchFamily="18" charset="0"/>
                <a:cs typeface="Times New Roman" pitchFamily="18" charset="0"/>
              </a:rPr>
              <a:t>تمسكُ بكل الأمور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latin typeface="Times New Roman" pitchFamily="18" charset="0"/>
                <a:cs typeface="Times New Roman" pitchFamily="18" charset="0"/>
              </a:rPr>
              <a:t>لا شيء عليك يعسرُ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latin typeface="Times New Roman" pitchFamily="18" charset="0"/>
                <a:cs typeface="Times New Roman" pitchFamily="18" charset="0"/>
              </a:rPr>
              <a:t>أنت في ظلامي نور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latin typeface="Times New Roman" pitchFamily="18" charset="0"/>
                <a:cs typeface="Times New Roman" pitchFamily="18" charset="0"/>
              </a:rPr>
              <a:t>لا أزل لا أعثر</a:t>
            </a:r>
            <a:endParaRPr lang="en-US" sz="8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71286"/>
            <a:ext cx="9144000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90000"/>
              </a:lnSpc>
            </a:pPr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إلهي عرفتني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بحبك حاصرتني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فهمتني اختبرتني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أدعوك أبي أهلل</a:t>
            </a:r>
            <a:endParaRPr lang="en-US" sz="88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95086"/>
            <a:ext cx="9144000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90000"/>
              </a:lnSpc>
            </a:pPr>
            <a:r>
              <a:rPr lang="ar-EG" sz="8800" b="1" dirty="0">
                <a:latin typeface="Times New Roman" pitchFamily="18" charset="0"/>
                <a:cs typeface="Times New Roman" pitchFamily="18" charset="0"/>
              </a:rPr>
              <a:t>لا تنعس لا تنام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latin typeface="Times New Roman" pitchFamily="18" charset="0"/>
                <a:cs typeface="Times New Roman" pitchFamily="18" charset="0"/>
              </a:rPr>
              <a:t>علي دوماً تسهر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latin typeface="Times New Roman" pitchFamily="18" charset="0"/>
                <a:cs typeface="Times New Roman" pitchFamily="18" charset="0"/>
              </a:rPr>
              <a:t>أنت إلهي أنت آب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latin typeface="Times New Roman" pitchFamily="18" charset="0"/>
                <a:cs typeface="Times New Roman" pitchFamily="18" charset="0"/>
              </a:rPr>
              <a:t>كيف إليك لا أرجع</a:t>
            </a:r>
            <a:endParaRPr lang="en-US" sz="8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823686"/>
            <a:ext cx="9144000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90000"/>
              </a:lnSpc>
            </a:pPr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إلهي عرفتني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بحبك حاصرتني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فهمتني اختبرتني</a:t>
            </a:r>
          </a:p>
          <a:p>
            <a:pPr algn="ctr" rtl="1">
              <a:lnSpc>
                <a:spcPct val="90000"/>
              </a:lnSpc>
            </a:pPr>
            <a:r>
              <a:rPr lang="ar-EG" sz="8800" b="1" dirty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أدعوك أبي أهلل</a:t>
            </a:r>
            <a:endParaRPr lang="en-US" sz="88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1874</TotalTime>
  <Words>95</Words>
  <Application>Microsoft Office PowerPoint</Application>
  <PresentationFormat>عرض على الشاشة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209</cp:revision>
  <dcterms:created xsi:type="dcterms:W3CDTF">2021-12-07T14:30:00Z</dcterms:created>
  <dcterms:modified xsi:type="dcterms:W3CDTF">2023-12-20T09:21:35Z</dcterms:modified>
</cp:coreProperties>
</file>