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548" r:id="rId3"/>
    <p:sldId id="489" r:id="rId4"/>
    <p:sldId id="551" r:id="rId5"/>
    <p:sldId id="555" r:id="rId6"/>
    <p:sldId id="558" r:id="rId7"/>
    <p:sldId id="569" r:id="rId8"/>
    <p:sldId id="559" r:id="rId9"/>
    <p:sldId id="560" r:id="rId10"/>
    <p:sldId id="570" r:id="rId11"/>
    <p:sldId id="562" r:id="rId12"/>
    <p:sldId id="561" r:id="rId13"/>
    <p:sldId id="571" r:id="rId14"/>
    <p:sldId id="563" r:id="rId15"/>
    <p:sldId id="568" r:id="rId16"/>
    <p:sldId id="572" r:id="rId17"/>
    <p:sldId id="4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660"/>
  </p:normalViewPr>
  <p:slideViewPr>
    <p:cSldViewPr>
      <p:cViewPr varScale="1">
        <p:scale>
          <a:sx n="70" d="100"/>
          <a:sy n="70" d="100"/>
        </p:scale>
        <p:origin x="80" y="2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افـتح يارب عيون شعبك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214491"/>
            <a:ext cx="10058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 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عالي يا قدوس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خالق النفوس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شعبك هنا واقف أمامك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جايين بهيبة قدام جلالك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عالي يا قدوس</a:t>
            </a:r>
          </a:p>
        </p:txBody>
      </p:sp>
    </p:spTree>
    <p:extLst>
      <p:ext uri="{BB962C8B-B14F-4D97-AF65-F5344CB8AC3E}">
        <p14:creationId xmlns:p14="http://schemas.microsoft.com/office/powerpoint/2010/main" val="619559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228600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/>
            <a:r>
              <a:rPr lang="ar-EG" sz="7200" b="1" dirty="0"/>
              <a:t>بيوت عبيدك تحفظها </a:t>
            </a:r>
          </a:p>
          <a:p>
            <a:pPr algn="ctr" rtl="1"/>
            <a:r>
              <a:rPr lang="ar-EG" sz="7200" b="1" dirty="0"/>
              <a:t>تمد إيـدك وتصونهــا</a:t>
            </a:r>
          </a:p>
          <a:p>
            <a:pPr algn="ctr" rtl="1"/>
            <a:r>
              <a:rPr lang="ar-EG" sz="7200" b="1" dirty="0"/>
              <a:t>صوت الترنم يغمرها </a:t>
            </a:r>
          </a:p>
          <a:p>
            <a:pPr algn="ctr" rtl="1"/>
            <a:r>
              <a:rPr lang="ar-EG" sz="7200" b="1" dirty="0"/>
              <a:t>تيجي بحضور ملموس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1031379"/>
            <a:ext cx="10058400" cy="8646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مافيش مثيلك يا غالب</a:t>
            </a:r>
          </a:p>
          <a:p>
            <a:pPr algn="ctr" rtl="1"/>
            <a:r>
              <a:rPr lang="ar-EG" sz="7200" b="1" dirty="0"/>
              <a:t> تصنع لشعبك عجايب</a:t>
            </a:r>
          </a:p>
          <a:p>
            <a:pPr algn="ctr" rtl="1"/>
            <a:r>
              <a:rPr lang="ar-EG" sz="7200" b="1" dirty="0"/>
              <a:t>وتحفظه في التجارب </a:t>
            </a:r>
          </a:p>
          <a:p>
            <a:pPr algn="ctr" rtl="1"/>
            <a:r>
              <a:rPr lang="ar-EG" sz="7200" b="1" dirty="0"/>
              <a:t>وإبليس يعود مفروس</a:t>
            </a:r>
          </a:p>
          <a:p>
            <a:pPr algn="ctr">
              <a:lnSpc>
                <a:spcPct val="200000"/>
              </a:lnSpc>
            </a:pPr>
            <a:endParaRPr lang="ar-EG" sz="7200" b="1" dirty="0"/>
          </a:p>
          <a:p>
            <a:pPr algn="ctr">
              <a:lnSpc>
                <a:spcPct val="200000"/>
              </a:lnSpc>
            </a:pPr>
            <a:endParaRPr lang="en-US" sz="7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214491"/>
            <a:ext cx="10058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 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عالي يا قدوس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خالق النفوس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شعبك هنا واقف أمامك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جايين بهيبة قدام جلالك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عالي يا قدوس</a:t>
            </a:r>
          </a:p>
        </p:txBody>
      </p:sp>
    </p:spTree>
    <p:extLst>
      <p:ext uri="{BB962C8B-B14F-4D97-AF65-F5344CB8AC3E}">
        <p14:creationId xmlns:p14="http://schemas.microsoft.com/office/powerpoint/2010/main" val="2059438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428476"/>
            <a:ext cx="10058400" cy="7953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</a:t>
            </a:r>
          </a:p>
          <a:p>
            <a:pPr algn="ctr" rtl="1"/>
            <a:r>
              <a:rPr lang="ar-EG" sz="7200" b="1" dirty="0"/>
              <a:t>فـضينــا منهــا أيادينــا </a:t>
            </a:r>
          </a:p>
          <a:p>
            <a:pPr algn="ctr" rtl="1"/>
            <a:r>
              <a:rPr lang="ar-EG" sz="7200" b="1" dirty="0"/>
              <a:t>لا تخصنا ولا هيش لينا</a:t>
            </a:r>
          </a:p>
          <a:p>
            <a:pPr algn="ctr" rtl="1"/>
            <a:r>
              <a:rPr lang="ar-EG" sz="7200" b="1" dirty="0"/>
              <a:t>بالتقوى وقداسة السيرة</a:t>
            </a:r>
          </a:p>
          <a:p>
            <a:pPr algn="ctr" rtl="1"/>
            <a:r>
              <a:rPr lang="ar-EG" sz="7200" b="1" dirty="0"/>
              <a:t> ماهـيش غنـى وفلـوس</a:t>
            </a:r>
          </a:p>
          <a:p>
            <a:pPr algn="ctr">
              <a:lnSpc>
                <a:spcPct val="250000"/>
              </a:lnSpc>
            </a:pPr>
            <a:endParaRPr lang="en-US" sz="72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9208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ولا إحنا هانكلبش فيها</a:t>
            </a:r>
          </a:p>
          <a:p>
            <a:pPr algn="ctr" rtl="1"/>
            <a:r>
              <a:rPr lang="ar-EG" sz="7200" b="1" dirty="0"/>
              <a:t>وطـأة قـدم بنعـديها</a:t>
            </a:r>
          </a:p>
          <a:p>
            <a:pPr algn="ctr" rtl="1"/>
            <a:r>
              <a:rPr lang="ar-EG" sz="7200" b="1" dirty="0"/>
              <a:t>لكن قلوبنا ماتبغيها </a:t>
            </a:r>
          </a:p>
          <a:p>
            <a:pPr algn="ctr" rtl="1"/>
            <a:r>
              <a:rPr lang="ar-EG" sz="7200" b="1" dirty="0"/>
              <a:t>عابرين بعزم ندوس</a:t>
            </a:r>
          </a:p>
          <a:p>
            <a:pPr algn="ctr" rtl="1"/>
            <a:endParaRPr lang="ar-EG" sz="72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214491"/>
            <a:ext cx="10058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 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عالي يا قدوس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خالق النفوس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شعبك هنا واقف أمامك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جايين بهيبة قدام جلالك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عالي يا قدوس</a:t>
            </a:r>
          </a:p>
        </p:txBody>
      </p:sp>
    </p:spTree>
    <p:extLst>
      <p:ext uri="{BB962C8B-B14F-4D97-AF65-F5344CB8AC3E}">
        <p14:creationId xmlns:p14="http://schemas.microsoft.com/office/powerpoint/2010/main" val="182649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826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 </a:t>
            </a:r>
          </a:p>
          <a:p>
            <a:pPr algn="ctr" rtl="1"/>
            <a:r>
              <a:rPr lang="ar-EG" sz="7200" b="1" dirty="0"/>
              <a:t>افـتح يارب عيون شعبك</a:t>
            </a:r>
          </a:p>
          <a:p>
            <a:pPr algn="ctr" rtl="1"/>
            <a:r>
              <a:rPr lang="ar-EG" sz="7200" b="1" dirty="0"/>
              <a:t> يشوفـك إنت ويسمع لك</a:t>
            </a:r>
          </a:p>
          <a:p>
            <a:pPr algn="ctr" rtl="1"/>
            <a:r>
              <a:rPr lang="ar-EG" sz="7200" b="1" dirty="0"/>
              <a:t>  تغفر خطايـاه ويرجـع لك</a:t>
            </a:r>
          </a:p>
          <a:p>
            <a:pPr algn="ctr" rtl="1"/>
            <a:r>
              <a:rPr lang="ar-EG" sz="7200" b="1" dirty="0"/>
              <a:t>وع الخطـايــــا يـــــدوس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962085"/>
            <a:ext cx="10058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وإن كان في وسطينا حرام</a:t>
            </a:r>
          </a:p>
          <a:p>
            <a:pPr algn="ctr" rtl="1"/>
            <a:r>
              <a:rPr lang="ar-EG" sz="7200" b="1" dirty="0"/>
              <a:t> وقدام عدونا انهزام</a:t>
            </a:r>
          </a:p>
          <a:p>
            <a:pPr algn="ctr" rtl="1"/>
            <a:r>
              <a:rPr lang="ar-EG" sz="7200" b="1" dirty="0"/>
              <a:t>اكشف لنا فين هو عخان</a:t>
            </a:r>
          </a:p>
          <a:p>
            <a:pPr algn="ctr" rtl="1"/>
            <a:r>
              <a:rPr lang="ar-EG" sz="7200" b="1" dirty="0"/>
              <a:t> واحفظنا م اللصوص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214491"/>
            <a:ext cx="10058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 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عالي يا قدوس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خالق النفوس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شعبك هنا واقف أمامك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جايين بهيبة قدام جلالك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عالي يا قدوس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2350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بالـدم شعـبـك اتقــدس </a:t>
            </a:r>
          </a:p>
          <a:p>
            <a:pPr algn="ctr" rtl="1"/>
            <a:r>
              <a:rPr lang="ar-EG" sz="7200" b="1" dirty="0"/>
              <a:t>عمل صليبك يا مخلص</a:t>
            </a:r>
          </a:p>
          <a:p>
            <a:pPr algn="ctr" rtl="1"/>
            <a:r>
              <a:rPr lang="ar-EG" sz="7200" b="1" dirty="0"/>
              <a:t>وإحنا جينالك نتخصص</a:t>
            </a:r>
          </a:p>
          <a:p>
            <a:pPr algn="ctr" rtl="1"/>
            <a:r>
              <a:rPr lang="ar-EG" sz="7200" b="1" dirty="0"/>
              <a:t> شعـب المسيح مفـروز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962085"/>
            <a:ext cx="10058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وعشان كلامك إنت الحق </a:t>
            </a:r>
          </a:p>
          <a:p>
            <a:pPr algn="ctr" rtl="1"/>
            <a:r>
              <a:rPr lang="ar-EG" sz="7200" b="1" dirty="0"/>
              <a:t>وغير كلامك ماهوش حق</a:t>
            </a:r>
          </a:p>
          <a:p>
            <a:pPr algn="ctr" rtl="1"/>
            <a:r>
              <a:rPr lang="ar-EG" sz="7200" b="1" dirty="0"/>
              <a:t>هـانرفضـه ونقـول لـه لأ</a:t>
            </a:r>
          </a:p>
          <a:p>
            <a:pPr algn="ctr" rtl="1"/>
            <a:r>
              <a:rPr lang="ar-EG" sz="7200" b="1" dirty="0"/>
              <a:t>وبالـوصـايــا نــلـــوذ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214491"/>
            <a:ext cx="10058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 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عالي يا قدوس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خالق النفوس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شعبك هنا واقف أمامك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جايين بهيبة قدام جلالك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عالي يا قدوس</a:t>
            </a:r>
          </a:p>
        </p:txBody>
      </p:sp>
    </p:spTree>
    <p:extLst>
      <p:ext uri="{BB962C8B-B14F-4D97-AF65-F5344CB8AC3E}">
        <p14:creationId xmlns:p14="http://schemas.microsoft.com/office/powerpoint/2010/main" val="21537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112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 err="1"/>
              <a:t>جايين</a:t>
            </a:r>
            <a:r>
              <a:rPr lang="ar-EG" sz="7200" b="1" dirty="0"/>
              <a:t> غرضنا تشكلنا </a:t>
            </a:r>
          </a:p>
          <a:p>
            <a:pPr algn="ctr" rtl="1"/>
            <a:r>
              <a:rPr lang="ar-EG" sz="7200" b="1" dirty="0"/>
              <a:t>دا إحنا عملك يا جابلنا</a:t>
            </a:r>
          </a:p>
          <a:p>
            <a:pPr algn="ctr" rtl="1"/>
            <a:r>
              <a:rPr lang="ar-EG" sz="7200" b="1" dirty="0"/>
              <a:t>إنـاء كـرامـة هاتعـملنا</a:t>
            </a:r>
          </a:p>
          <a:p>
            <a:pPr algn="ctr" rtl="1"/>
            <a:r>
              <a:rPr lang="ar-EG" sz="7200" b="1" dirty="0"/>
              <a:t> بروحـــك القــــدوس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7200" y="0"/>
            <a:ext cx="9906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988714"/>
            <a:ext cx="10058400" cy="861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ونعيش عشان نخدم شخصك</a:t>
            </a:r>
          </a:p>
          <a:p>
            <a:pPr algn="ctr" rtl="1"/>
            <a:r>
              <a:rPr lang="ar-EG" sz="7200" b="1" dirty="0"/>
              <a:t> مجد وكرامة تكون لاسمك</a:t>
            </a:r>
          </a:p>
          <a:p>
            <a:pPr algn="ctr" rtl="1"/>
            <a:r>
              <a:rPr lang="ar-EG" sz="7200" b="1" dirty="0"/>
              <a:t>شباب كتير يتكرس لك </a:t>
            </a:r>
          </a:p>
          <a:p>
            <a:pPr algn="ctr" rtl="1"/>
            <a:r>
              <a:rPr lang="ar-EG" sz="7200" b="1" dirty="0"/>
              <a:t>ويصير معاك محظوظ</a:t>
            </a:r>
          </a:p>
          <a:p>
            <a:pPr algn="ctr">
              <a:lnSpc>
                <a:spcPct val="200000"/>
              </a:lnSpc>
            </a:pPr>
            <a:endParaRPr lang="en-US" sz="7200" b="1" dirty="0"/>
          </a:p>
          <a:p>
            <a:pPr algn="ctr">
              <a:lnSpc>
                <a:spcPct val="200000"/>
              </a:lnSpc>
            </a:pP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2715</TotalTime>
  <Words>267</Words>
  <Application>Microsoft Office PowerPoint</Application>
  <PresentationFormat>On-screen Show (4:3)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448</cp:revision>
  <dcterms:created xsi:type="dcterms:W3CDTF">2021-12-07T14:30:00Z</dcterms:created>
  <dcterms:modified xsi:type="dcterms:W3CDTF">2024-04-09T09:39:35Z</dcterms:modified>
</cp:coreProperties>
</file>