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346" r:id="rId3"/>
    <p:sldId id="274" r:id="rId4"/>
    <p:sldId id="359" r:id="rId5"/>
    <p:sldId id="351" r:id="rId6"/>
    <p:sldId id="360" r:id="rId7"/>
    <p:sldId id="361" r:id="rId8"/>
    <p:sldId id="353" r:id="rId9"/>
    <p:sldId id="366" r:id="rId10"/>
    <p:sldId id="367" r:id="rId11"/>
    <p:sldId id="355" r:id="rId12"/>
    <p:sldId id="362" r:id="rId13"/>
    <p:sldId id="363" r:id="rId14"/>
    <p:sldId id="357" r:id="rId15"/>
    <p:sldId id="364" r:id="rId16"/>
    <p:sldId id="365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9"/>
            <p14:sldId id="351"/>
            <p14:sldId id="360"/>
            <p14:sldId id="361"/>
            <p14:sldId id="353"/>
            <p14:sldId id="366"/>
            <p14:sldId id="367"/>
            <p14:sldId id="355"/>
            <p14:sldId id="362"/>
            <p14:sldId id="363"/>
            <p14:sldId id="357"/>
            <p14:sldId id="364"/>
            <p14:sldId id="36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أفكارك من نحوي سلام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0980"/>
            <a:ext cx="9144000" cy="508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هافضل</a:t>
            </a:r>
            <a:r>
              <a:rPr lang="ar-EG" sz="8000" b="1" dirty="0">
                <a:solidFill>
                  <a:srgbClr val="003300"/>
                </a:solidFill>
              </a:rPr>
              <a:t> أرنم :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كل ما تصنع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هو لخيري وللبركات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671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أفكارك </a:t>
            </a:r>
            <a:r>
              <a:rPr lang="ar-EG" sz="8000" b="1" dirty="0" err="1"/>
              <a:t>دايمة</a:t>
            </a:r>
            <a:r>
              <a:rPr lang="ar-EG" sz="8000" b="1" dirty="0"/>
              <a:t> وأبدية</a:t>
            </a:r>
          </a:p>
          <a:p>
            <a:pPr algn="ctr"/>
            <a:r>
              <a:rPr lang="ar-EG" sz="8000" b="1" dirty="0" err="1"/>
              <a:t>ومؤمرات</a:t>
            </a:r>
            <a:r>
              <a:rPr lang="ar-EG" sz="8000" b="1" dirty="0"/>
              <a:t> الشر تبيد</a:t>
            </a:r>
          </a:p>
          <a:p>
            <a:pPr algn="ctr"/>
            <a:r>
              <a:rPr lang="ar-EG" sz="8000" b="1" dirty="0"/>
              <a:t>دايماً نفسي راح تنتظرك</a:t>
            </a:r>
          </a:p>
          <a:p>
            <a:pPr algn="ctr"/>
            <a:r>
              <a:rPr lang="ar-EG" sz="8000" b="1" dirty="0"/>
              <a:t>تفرح بإله حي مجيد</a:t>
            </a:r>
            <a:endParaRPr lang="en-US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90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كده أنا قلبي يهلل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وهيفرح</a:t>
            </a:r>
            <a:r>
              <a:rPr lang="ar-EG" sz="7200" b="1" dirty="0">
                <a:solidFill>
                  <a:srgbClr val="003300"/>
                </a:solidFill>
              </a:rPr>
              <a:t> كل الأوقات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وقت ِالرحب ووقت الضيقة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وقت الفرح وفى الازمات</a:t>
            </a:r>
          </a:p>
        </p:txBody>
      </p:sp>
    </p:spTree>
    <p:extLst>
      <p:ext uri="{BB962C8B-B14F-4D97-AF65-F5344CB8AC3E}">
        <p14:creationId xmlns:p14="http://schemas.microsoft.com/office/powerpoint/2010/main" val="1897793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0980"/>
            <a:ext cx="9144000" cy="508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هافضل</a:t>
            </a:r>
            <a:r>
              <a:rPr lang="ar-EG" sz="8000" b="1" dirty="0">
                <a:solidFill>
                  <a:srgbClr val="003300"/>
                </a:solidFill>
              </a:rPr>
              <a:t> أرنم :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كل ما تصنع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هو لخيري وللبركات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593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أفكارك من نحوي عميقة</a:t>
            </a:r>
          </a:p>
          <a:p>
            <a:pPr algn="ctr"/>
            <a:r>
              <a:rPr lang="ar-EG" sz="7200" b="1" dirty="0"/>
              <a:t>ومصيري مش مع إنساني </a:t>
            </a:r>
          </a:p>
          <a:p>
            <a:pPr algn="ctr"/>
            <a:r>
              <a:rPr lang="ar-EG" sz="7200" b="1" dirty="0" err="1"/>
              <a:t>إنت</a:t>
            </a:r>
            <a:r>
              <a:rPr lang="ar-EG" sz="7200" b="1" dirty="0"/>
              <a:t> </a:t>
            </a:r>
            <a:r>
              <a:rPr lang="ar-EG" sz="7200" b="1" dirty="0" err="1"/>
              <a:t>إللي</a:t>
            </a:r>
            <a:r>
              <a:rPr lang="ar-EG" sz="7200" b="1" dirty="0"/>
              <a:t> تقرر لحياتي</a:t>
            </a:r>
          </a:p>
          <a:p>
            <a:pPr algn="ctr"/>
            <a:r>
              <a:rPr lang="ar-EG" sz="7200" b="1" dirty="0"/>
              <a:t>وحدك </a:t>
            </a:r>
            <a:r>
              <a:rPr lang="ar-EG" sz="7200" b="1" dirty="0" err="1"/>
              <a:t>ياصاحب</a:t>
            </a:r>
            <a:r>
              <a:rPr lang="ar-EG" sz="7200" b="1" dirty="0"/>
              <a:t> السلطان</a:t>
            </a:r>
            <a:endParaRPr lang="en-US" sz="72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90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كده أنا قلبي يهلل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وهيفرح</a:t>
            </a:r>
            <a:r>
              <a:rPr lang="ar-EG" sz="7200" b="1" dirty="0">
                <a:solidFill>
                  <a:srgbClr val="003300"/>
                </a:solidFill>
              </a:rPr>
              <a:t> كل الأوقات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وقت ِالرحب ووقت الضيقة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وقت الفرح وفى الازمات</a:t>
            </a:r>
          </a:p>
        </p:txBody>
      </p:sp>
    </p:spTree>
    <p:extLst>
      <p:ext uri="{BB962C8B-B14F-4D97-AF65-F5344CB8AC3E}">
        <p14:creationId xmlns:p14="http://schemas.microsoft.com/office/powerpoint/2010/main" val="3027410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0980"/>
            <a:ext cx="9144000" cy="508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هافضل</a:t>
            </a:r>
            <a:r>
              <a:rPr lang="ar-EG" sz="8000" b="1" dirty="0">
                <a:solidFill>
                  <a:srgbClr val="003300"/>
                </a:solidFill>
              </a:rPr>
              <a:t> أرنم :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كل ما تصنع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هو لخيري وللبركات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94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أفكارك من نحوي سلام </a:t>
            </a:r>
          </a:p>
          <a:p>
            <a:pPr algn="ctr"/>
            <a:r>
              <a:rPr lang="ar-EG" sz="7200" b="1" dirty="0"/>
              <a:t>ومشيئتك صالحة ومرضية</a:t>
            </a:r>
          </a:p>
          <a:p>
            <a:pPr algn="ctr"/>
            <a:r>
              <a:rPr lang="ar-EG" sz="7200" b="1" dirty="0"/>
              <a:t>تضمن </a:t>
            </a:r>
            <a:r>
              <a:rPr lang="ar-EG" sz="7200" b="1" dirty="0" err="1"/>
              <a:t>وتطمن</a:t>
            </a:r>
            <a:r>
              <a:rPr lang="ar-EG" sz="7200" b="1" dirty="0"/>
              <a:t> </a:t>
            </a:r>
            <a:r>
              <a:rPr lang="ar-EG" sz="7200" b="1" dirty="0" err="1"/>
              <a:t>عالآتي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إنه في يد قديرة قوية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90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كده أنا قلبي يهلل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وهيفرح</a:t>
            </a:r>
            <a:r>
              <a:rPr lang="ar-EG" sz="7200" b="1" dirty="0">
                <a:solidFill>
                  <a:srgbClr val="003300"/>
                </a:solidFill>
              </a:rPr>
              <a:t> كل الأوقات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وقت ِالرحب ووقت الضيقة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وقت الفرح وفى الازمات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0980"/>
            <a:ext cx="9144000" cy="508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هافضل</a:t>
            </a:r>
            <a:r>
              <a:rPr lang="ar-EG" sz="8000" b="1" dirty="0">
                <a:solidFill>
                  <a:srgbClr val="003300"/>
                </a:solidFill>
              </a:rPr>
              <a:t> أرنم :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كل ما تصنع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هو لخيري وللبركات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7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أفكارك من نحوي محبة</a:t>
            </a:r>
          </a:p>
          <a:p>
            <a:pPr algn="ctr"/>
            <a:r>
              <a:rPr lang="ar-EG" sz="7200" b="1" dirty="0" err="1"/>
              <a:t>ياللي</a:t>
            </a:r>
            <a:r>
              <a:rPr lang="ar-EG" sz="7200" b="1" dirty="0"/>
              <a:t> وأنت في صورة الله</a:t>
            </a:r>
          </a:p>
          <a:p>
            <a:pPr algn="ctr"/>
            <a:r>
              <a:rPr lang="ar-EG" sz="7200" b="1" dirty="0"/>
              <a:t>أخليت نفسك مت </a:t>
            </a:r>
            <a:r>
              <a:rPr lang="ar-EG" sz="7200" b="1" dirty="0" err="1"/>
              <a:t>عشاني</a:t>
            </a:r>
            <a:endParaRPr lang="ar-EG" sz="7200" b="1" dirty="0"/>
          </a:p>
          <a:p>
            <a:pPr algn="ctr"/>
            <a:r>
              <a:rPr lang="ar-EG" sz="7200" b="1" dirty="0"/>
              <a:t>وأنت البار في وسط خطاه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90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كده أنا قلبي يهلل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وهيفرح</a:t>
            </a:r>
            <a:r>
              <a:rPr lang="ar-EG" sz="7200" b="1" dirty="0">
                <a:solidFill>
                  <a:srgbClr val="003300"/>
                </a:solidFill>
              </a:rPr>
              <a:t> كل الأوقات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وقت ِالرحب ووقت الضيقة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وقت الفرح وفى الازمات</a:t>
            </a:r>
          </a:p>
        </p:txBody>
      </p:sp>
    </p:spTree>
    <p:extLst>
      <p:ext uri="{BB962C8B-B14F-4D97-AF65-F5344CB8AC3E}">
        <p14:creationId xmlns:p14="http://schemas.microsoft.com/office/powerpoint/2010/main" val="400047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0980"/>
            <a:ext cx="9144000" cy="508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هافضل</a:t>
            </a:r>
            <a:r>
              <a:rPr lang="ar-EG" sz="8000" b="1" dirty="0">
                <a:solidFill>
                  <a:srgbClr val="003300"/>
                </a:solidFill>
              </a:rPr>
              <a:t> أرنم :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كل ما تصنع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هو لخيري وللبركات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94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أفكارك من نحوي عجيبة</a:t>
            </a:r>
          </a:p>
          <a:p>
            <a:pPr algn="ctr"/>
            <a:r>
              <a:rPr lang="ar-EG" sz="7200" b="1" dirty="0"/>
              <a:t>يمكن مش مفهومه ساعات</a:t>
            </a:r>
          </a:p>
          <a:p>
            <a:pPr algn="ctr"/>
            <a:r>
              <a:rPr lang="ar-EG" sz="7200" b="1" dirty="0"/>
              <a:t>لكن </a:t>
            </a:r>
            <a:r>
              <a:rPr lang="ar-EG" sz="7200" b="1" dirty="0" err="1"/>
              <a:t>انت</a:t>
            </a:r>
            <a:r>
              <a:rPr lang="ar-EG" sz="7200" b="1" dirty="0"/>
              <a:t> </a:t>
            </a:r>
            <a:r>
              <a:rPr lang="ar-EG" sz="7200" b="1" dirty="0" err="1"/>
              <a:t>بتعمل</a:t>
            </a:r>
            <a:r>
              <a:rPr lang="ar-EG" sz="7200" b="1" dirty="0"/>
              <a:t> </a:t>
            </a:r>
            <a:r>
              <a:rPr lang="ar-EG" sz="7200" b="1" dirty="0" err="1"/>
              <a:t>دايماً</a:t>
            </a:r>
            <a:endParaRPr lang="ar-EG" sz="7200" b="1" dirty="0"/>
          </a:p>
          <a:p>
            <a:pPr algn="ctr"/>
            <a:r>
              <a:rPr lang="ar-EG" sz="7200" b="1" dirty="0"/>
              <a:t>فوق العد </a:t>
            </a:r>
            <a:r>
              <a:rPr lang="ar-EG" sz="7200" b="1" dirty="0" err="1"/>
              <a:t>والانتظارات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90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كده أنا قلبي يهلل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وهيفرح</a:t>
            </a:r>
            <a:r>
              <a:rPr lang="ar-EG" sz="7200" b="1" dirty="0">
                <a:solidFill>
                  <a:srgbClr val="003300"/>
                </a:solidFill>
              </a:rPr>
              <a:t> كل الأوقات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وقت ِالرحب ووقت الضيقة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وقت الفرح وفى الازمات</a:t>
            </a:r>
          </a:p>
        </p:txBody>
      </p:sp>
    </p:spTree>
    <p:extLst>
      <p:ext uri="{BB962C8B-B14F-4D97-AF65-F5344CB8AC3E}">
        <p14:creationId xmlns:p14="http://schemas.microsoft.com/office/powerpoint/2010/main" val="1681241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</TotalTime>
  <Words>207</Words>
  <Application>Microsoft Office PowerPoint</Application>
  <PresentationFormat>عرض على الشاشة (4:3)</PresentationFormat>
  <Paragraphs>57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2023-12-21T14:32:01Z</dcterms:modified>
</cp:coreProperties>
</file>