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1" r:id="rId5"/>
    <p:sldId id="352" r:id="rId6"/>
    <p:sldId id="353" r:id="rId7"/>
    <p:sldId id="354" r:id="rId8"/>
    <p:sldId id="355" r:id="rId9"/>
    <p:sldId id="35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1"/>
            <p14:sldId id="352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57891"/>
            <a:ext cx="9144000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أفكاري عندك مكشوفة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أفكاري عندك مكشوفة</a:t>
            </a:r>
            <a:br>
              <a:rPr lang="ar-EG" sz="8000" b="1" dirty="0"/>
            </a:br>
            <a:r>
              <a:rPr lang="ar-EG" sz="8000" b="1" dirty="0"/>
              <a:t>وحياتي عندك معروفة</a:t>
            </a:r>
            <a:br>
              <a:rPr lang="ar-EG" sz="8000" b="1" dirty="0"/>
            </a:br>
            <a:r>
              <a:rPr lang="ar-EG" sz="8000" b="1" dirty="0"/>
              <a:t>وساعات </a:t>
            </a:r>
            <a:r>
              <a:rPr lang="ar-EG" sz="8000" b="1" dirty="0" err="1"/>
              <a:t>كتير</a:t>
            </a:r>
            <a:r>
              <a:rPr lang="ar-EG" sz="8000" b="1" dirty="0"/>
              <a:t> </a:t>
            </a:r>
            <a:r>
              <a:rPr lang="ar-EG" sz="8000" b="1" dirty="0" err="1"/>
              <a:t>بافكر</a:t>
            </a:r>
            <a:br>
              <a:rPr lang="ar-EG" sz="8000" b="1" dirty="0"/>
            </a:br>
            <a:r>
              <a:rPr lang="ar-EG" sz="8000" b="1" dirty="0"/>
              <a:t>أفكار مش </a:t>
            </a:r>
            <a:r>
              <a:rPr lang="ar-EG" sz="8000" b="1" dirty="0" err="1"/>
              <a:t>بترضيك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علشان</a:t>
            </a:r>
            <a:r>
              <a:rPr lang="ar-EG" sz="8000" b="1" dirty="0"/>
              <a:t> كده </a:t>
            </a:r>
            <a:r>
              <a:rPr lang="ar-EG" sz="8000" b="1" dirty="0" err="1"/>
              <a:t>باصلي</a:t>
            </a:r>
            <a:br>
              <a:rPr lang="ar-EG" sz="8000" b="1" dirty="0"/>
            </a:br>
            <a:r>
              <a:rPr lang="ar-EG" sz="8000" b="1" dirty="0"/>
              <a:t>إنك على طول تخلي</a:t>
            </a:r>
            <a:br>
              <a:rPr lang="ar-EG" sz="8000" b="1" dirty="0"/>
            </a:br>
            <a:r>
              <a:rPr lang="ar-EG" sz="8000" b="1" dirty="0"/>
              <a:t>أفكاري حلوة جداً</a:t>
            </a:r>
            <a:br>
              <a:rPr lang="ar-EG" sz="8000" b="1" dirty="0"/>
            </a:br>
            <a:r>
              <a:rPr lang="ar-EG" sz="8000" b="1" dirty="0" err="1"/>
              <a:t>علشان</a:t>
            </a:r>
            <a:r>
              <a:rPr lang="ar-EG" sz="8000" b="1" dirty="0"/>
              <a:t> </a:t>
            </a:r>
            <a:r>
              <a:rPr lang="ar-EG" sz="8000" b="1" dirty="0" err="1"/>
              <a:t>بافكر</a:t>
            </a:r>
            <a:r>
              <a:rPr lang="ar-EG" sz="8000" b="1" dirty="0"/>
              <a:t> فيك</a:t>
            </a: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عارف مكاني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وعارف أفكاري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عارف اسمي وشكلي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ودقات قلبي وأسراري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572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ومافيش</a:t>
            </a:r>
            <a:r>
              <a:rPr lang="ar-EG" sz="7200" b="1" dirty="0">
                <a:solidFill>
                  <a:srgbClr val="003300"/>
                </a:solidFill>
              </a:rPr>
              <a:t> أبداً شيء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يومي يخفى عليك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من حبك لي ناقشني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كفيك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عارف مكاني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فكرني ربي بكلامك</a:t>
            </a:r>
            <a:br>
              <a:rPr lang="ar-EG" sz="8000" b="1" dirty="0"/>
            </a:br>
            <a:r>
              <a:rPr lang="ar-EG" sz="8000" b="1" dirty="0" err="1"/>
              <a:t>واملاني</a:t>
            </a:r>
            <a:r>
              <a:rPr lang="ar-EG" sz="8000" b="1" dirty="0"/>
              <a:t> </a:t>
            </a:r>
            <a:r>
              <a:rPr lang="ar-EG" sz="8000" b="1" dirty="0" err="1"/>
              <a:t>دايماً</a:t>
            </a:r>
            <a:r>
              <a:rPr lang="ar-EG" sz="8000" b="1" dirty="0"/>
              <a:t> بسلامك</a:t>
            </a:r>
            <a:br>
              <a:rPr lang="ar-EG" sz="8000" b="1" dirty="0"/>
            </a:br>
            <a:r>
              <a:rPr lang="ar-EG" sz="8000" b="1" dirty="0" err="1"/>
              <a:t>ومايبقاش</a:t>
            </a:r>
            <a:r>
              <a:rPr lang="ar-EG" sz="8000" b="1" dirty="0"/>
              <a:t> كل همي</a:t>
            </a:r>
            <a:br>
              <a:rPr lang="ar-EG" sz="8000" b="1" dirty="0"/>
            </a:br>
            <a:r>
              <a:rPr lang="ar-EG" sz="8000" b="1" dirty="0"/>
              <a:t>إني أعجب الأصحاب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أرضيك من كل قلبي</a:t>
            </a:r>
            <a:br>
              <a:rPr lang="ar-EG" sz="8000" b="1" dirty="0"/>
            </a:br>
            <a:r>
              <a:rPr lang="ar-EG" sz="8000" b="1" dirty="0"/>
              <a:t>ما </a:t>
            </a:r>
            <a:r>
              <a:rPr lang="ar-EG" sz="8000" b="1" dirty="0" err="1"/>
              <a:t>اخجلش</a:t>
            </a:r>
            <a:r>
              <a:rPr lang="ar-EG" sz="8000" b="1" dirty="0"/>
              <a:t> منك ربي</a:t>
            </a:r>
            <a:br>
              <a:rPr lang="ar-EG" sz="8000" b="1" dirty="0"/>
            </a:br>
            <a:r>
              <a:rPr lang="ar-EG" sz="8000" b="1" dirty="0"/>
              <a:t>ولما </a:t>
            </a:r>
            <a:r>
              <a:rPr lang="ar-EG" sz="8000" b="1" dirty="0" err="1"/>
              <a:t>تيجي</a:t>
            </a:r>
            <a:r>
              <a:rPr lang="ar-EG" sz="8000" b="1" dirty="0"/>
              <a:t> </a:t>
            </a:r>
            <a:r>
              <a:rPr lang="ar-EG" sz="8000" b="1" dirty="0" err="1"/>
              <a:t>وتاخدني</a:t>
            </a:r>
            <a:br>
              <a:rPr lang="ar-EG" sz="8000" b="1" dirty="0"/>
            </a:br>
            <a:r>
              <a:rPr lang="ar-EG" sz="8000" b="1" dirty="0"/>
              <a:t>في سماك على السحاب</a:t>
            </a:r>
          </a:p>
          <a:p>
            <a:pPr algn="ctr"/>
            <a:br>
              <a:rPr lang="ar-EG" sz="80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عارف مكاني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وعارف أفكاري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عارف اسمي وشكلي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ودقات قلبي وأسراري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7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572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ومافيش</a:t>
            </a:r>
            <a:r>
              <a:rPr lang="ar-EG" sz="7200" b="1" dirty="0">
                <a:solidFill>
                  <a:srgbClr val="003300"/>
                </a:solidFill>
              </a:rPr>
              <a:t> أبداً شيء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في يومي يخفى عليك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من حبك لي ناقشني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على كفيك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عارف مكاني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96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142</Words>
  <Application>Microsoft Office PowerPoint</Application>
  <PresentationFormat>عرض على الشاشة (4:3)</PresentationFormat>
  <Paragraphs>13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2023-12-21T14:34:35Z</dcterms:modified>
</cp:coreProperties>
</file>