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28512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أفوز بالإكليل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506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قرب مجيء يسوع </a:t>
            </a:r>
          </a:p>
          <a:p>
            <a:pPr algn="ctr" rtl="1"/>
            <a:r>
              <a:rPr lang="ar-EG" sz="8000" b="1" dirty="0"/>
              <a:t>ونترك العالم</a:t>
            </a:r>
            <a:br>
              <a:rPr lang="ar-EG" sz="8000" b="1" dirty="0"/>
            </a:br>
            <a:r>
              <a:rPr lang="ar-EG" sz="8000" b="1" dirty="0"/>
              <a:t>لما نراه ننسى </a:t>
            </a:r>
          </a:p>
          <a:p>
            <a:pPr algn="ctr" rtl="1"/>
            <a:r>
              <a:rPr lang="ar-EG" sz="8000" b="1" dirty="0"/>
              <a:t>ما قاسينا من آلام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156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عملت يا شيطان رجوعي مستحيل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قطعت صلتي </a:t>
            </a:r>
          </a:p>
          <a:p>
            <a:pPr algn="ctr"/>
            <a:r>
              <a:rPr lang="ar-EG" sz="8000" b="1" dirty="0"/>
              <a:t>بالعالم الفاني</a:t>
            </a:r>
            <a:br>
              <a:rPr lang="ar-EG" sz="8000" b="1" dirty="0"/>
            </a:br>
            <a:r>
              <a:rPr lang="ar-EG" sz="8000" b="1" dirty="0"/>
              <a:t>وسلمت قلبي </a:t>
            </a:r>
          </a:p>
          <a:p>
            <a:pPr algn="ctr"/>
            <a:r>
              <a:rPr lang="ar-EG" sz="8000" b="1" dirty="0"/>
              <a:t>لمن مات وأحياني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918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عملت يا شيطان رجوعي مستحيل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حارب واعمل جهدك وصوب السهام</a:t>
            </a:r>
            <a:br>
              <a:rPr lang="ar-EG" sz="8000" b="1" dirty="0"/>
            </a:br>
            <a:r>
              <a:rPr lang="ar-EG" sz="8000" b="1" dirty="0"/>
              <a:t>لكنني بقوة يسوع </a:t>
            </a:r>
          </a:p>
          <a:p>
            <a:pPr algn="ctr"/>
            <a:r>
              <a:rPr lang="ar-EG" sz="8000" b="1" dirty="0"/>
              <a:t>غالب على الدوام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عملت يا شيطان رجوعي مستحيل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جمل لي في العالم </a:t>
            </a:r>
          </a:p>
          <a:p>
            <a:pPr algn="ctr"/>
            <a:r>
              <a:rPr lang="ar-EG" sz="8000" b="1" dirty="0"/>
              <a:t>وزخرفه لي</a:t>
            </a:r>
            <a:br>
              <a:rPr lang="ar-EG" sz="8000" b="1" dirty="0"/>
            </a:br>
            <a:r>
              <a:rPr lang="ar-EG" sz="8000" b="1" dirty="0"/>
              <a:t>لكنني عالم تمام </a:t>
            </a:r>
          </a:p>
          <a:p>
            <a:pPr algn="ctr"/>
            <a:r>
              <a:rPr lang="ar-EG" sz="8000" b="1" dirty="0"/>
              <a:t>مكرك مكر الحية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918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عملت يا شيطان رجوعي مستحيل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قرب مجيء يسوع </a:t>
            </a:r>
          </a:p>
          <a:p>
            <a:pPr algn="ctr"/>
            <a:r>
              <a:rPr lang="ar-EG" sz="8000" b="1" dirty="0"/>
              <a:t>وتنتهي الحروب</a:t>
            </a:r>
            <a:br>
              <a:rPr lang="ar-EG" sz="8000" b="1" dirty="0"/>
            </a:br>
            <a:r>
              <a:rPr lang="ar-EG" sz="8000" b="1" dirty="0"/>
              <a:t>فاسهر يا مؤمن وانتصر </a:t>
            </a:r>
            <a:r>
              <a:rPr lang="ar-EG" sz="8000" b="1" dirty="0" err="1"/>
              <a:t>إوع</a:t>
            </a:r>
            <a:r>
              <a:rPr lang="ar-EG" sz="8000" b="1" dirty="0"/>
              <a:t> تكون مغلوب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442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أفوز بالإكليل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عملت يا شيطان رجوعي مستحيل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129</Words>
  <Application>Microsoft Office PowerPoint</Application>
  <PresentationFormat>عرض على الشاشة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2023-12-21T14:36:44Z</dcterms:modified>
</cp:coreProperties>
</file>