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47" r:id="rId5"/>
    <p:sldId id="35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124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28512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أ</a:t>
            </a:r>
            <a:r>
              <a:rPr lang="ar-SA" sz="8000" b="1" dirty="0">
                <a:latin typeface="Times New Roman" pitchFamily="18" charset="0"/>
                <a:cs typeface="Times New Roman" pitchFamily="18" charset="0"/>
              </a:rPr>
              <a:t>قبل الي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ًّ</a:t>
            </a:r>
            <a:r>
              <a:rPr lang="ar-SA" sz="8000" b="1" dirty="0">
                <a:latin typeface="Times New Roman" pitchFamily="18" charset="0"/>
                <a:cs typeface="Times New Roman" pitchFamily="18" charset="0"/>
              </a:rPr>
              <a:t> ربي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22950"/>
            <a:ext cx="9144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أ</a:t>
            </a:r>
            <a:r>
              <a:rPr lang="ar-SA" sz="7200" b="1" dirty="0">
                <a:latin typeface="Times New Roman" pitchFamily="18" charset="0"/>
                <a:cs typeface="Times New Roman" pitchFamily="18" charset="0"/>
              </a:rPr>
              <a:t>قبل </a:t>
            </a:r>
            <a:r>
              <a:rPr lang="ar-SA" sz="7200" b="1" dirty="0" err="1">
                <a:latin typeface="Times New Roman" pitchFamily="18" charset="0"/>
                <a:cs typeface="Times New Roman" pitchFamily="18" charset="0"/>
              </a:rPr>
              <a:t>الي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ًّ</a:t>
            </a:r>
            <a:r>
              <a:rPr lang="ar-SA" sz="7200" b="1" dirty="0">
                <a:latin typeface="Times New Roman" pitchFamily="18" charset="0"/>
                <a:cs typeface="Times New Roman" pitchFamily="18" charset="0"/>
              </a:rPr>
              <a:t> ربي تعال لنصرتي بدونك 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أ</a:t>
            </a:r>
            <a:r>
              <a:rPr lang="ar-SA" sz="7200" b="1" dirty="0">
                <a:latin typeface="Times New Roman" pitchFamily="18" charset="0"/>
                <a:cs typeface="Times New Roman" pitchFamily="18" charset="0"/>
              </a:rPr>
              <a:t>راني تائها في غربتي </a:t>
            </a:r>
          </a:p>
          <a:p>
            <a:pPr algn="ctr" rtl="1"/>
            <a:r>
              <a:rPr lang="ar-SA" sz="6000" b="1" dirty="0">
                <a:latin typeface="Times New Roman" pitchFamily="18" charset="0"/>
                <a:cs typeface="Times New Roman" pitchFamily="18" charset="0"/>
              </a:rPr>
              <a:t>ليس لي من يهديني ودليلي حيرتي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SA" sz="7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أ</a:t>
            </a:r>
            <a:r>
              <a:rPr lang="ar-SA" sz="7200" b="1" dirty="0">
                <a:latin typeface="Times New Roman" pitchFamily="18" charset="0"/>
                <a:cs typeface="Times New Roman" pitchFamily="18" charset="0"/>
              </a:rPr>
              <a:t>قبل تعال نور ظلمتي 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 err="1">
                <a:solidFill>
                  <a:srgbClr val="003300"/>
                </a:solidFill>
              </a:rPr>
              <a:t>رى</a:t>
            </a:r>
            <a:r>
              <a:rPr lang="ar-SA" sz="7200" b="1" dirty="0">
                <a:solidFill>
                  <a:srgbClr val="003300"/>
                </a:solidFill>
              </a:rPr>
              <a:t> نفسي تائهة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 في ليل باك حزين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 ولسلام </a:t>
            </a:r>
            <a:r>
              <a:rPr lang="ar-SA" sz="7200" b="1" dirty="0" err="1">
                <a:solidFill>
                  <a:srgbClr val="003300"/>
                </a:solidFill>
              </a:rPr>
              <a:t>اتوق</a:t>
            </a:r>
            <a:r>
              <a:rPr lang="ar-SA" sz="7200" b="1" dirty="0">
                <a:solidFill>
                  <a:srgbClr val="003300"/>
                </a:solidFill>
              </a:rPr>
              <a:t> مع الحنين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(أ</a:t>
            </a:r>
            <a:r>
              <a:rPr lang="ar-SA" sz="7200" b="1" dirty="0" err="1">
                <a:solidFill>
                  <a:srgbClr val="003300"/>
                </a:solidFill>
              </a:rPr>
              <a:t>شتاق</a:t>
            </a:r>
            <a:r>
              <a:rPr lang="ar-SA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لأ</a:t>
            </a:r>
            <a:r>
              <a:rPr lang="ar-SA" sz="7200" b="1" dirty="0" err="1">
                <a:solidFill>
                  <a:srgbClr val="003300"/>
                </a:solidFill>
              </a:rPr>
              <a:t>حضانك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يا نوري </a:t>
            </a:r>
            <a:r>
              <a:rPr lang="ar-SA" sz="7200" b="1" dirty="0" err="1">
                <a:solidFill>
                  <a:srgbClr val="003300"/>
                </a:solidFill>
              </a:rPr>
              <a:t>الامين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latin typeface="Times New Roman" pitchFamily="18" charset="0"/>
                <a:cs typeface="Times New Roman" pitchFamily="18" charset="0"/>
              </a:rPr>
              <a:t>تعال 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أ</a:t>
            </a:r>
            <a:r>
              <a:rPr lang="ar-SA" sz="7200" b="1" dirty="0" err="1">
                <a:latin typeface="Times New Roman" pitchFamily="18" charset="0"/>
                <a:cs typeface="Times New Roman" pitchFamily="18" charset="0"/>
              </a:rPr>
              <a:t>بي</a:t>
            </a:r>
            <a:r>
              <a:rPr lang="ar-SA" sz="7200" b="1" dirty="0">
                <a:latin typeface="Times New Roman" pitchFamily="18" charset="0"/>
                <a:cs typeface="Times New Roman" pitchFamily="18" charset="0"/>
              </a:rPr>
              <a:t> حقق في مشيئتك هبني روحك القدوس</a:t>
            </a:r>
            <a:endParaRPr lang="ar-EG" sz="7200" b="1" dirty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SA" sz="7200" b="1" dirty="0">
                <a:latin typeface="Times New Roman" pitchFamily="18" charset="0"/>
                <a:cs typeface="Times New Roman" pitchFamily="18" charset="0"/>
              </a:rPr>
              <a:t> فأعيَ سبلك </a:t>
            </a:r>
          </a:p>
          <a:p>
            <a:pPr algn="ctr" rtl="1"/>
            <a:r>
              <a:rPr lang="ar-SA" sz="7200" b="1" dirty="0">
                <a:latin typeface="Times New Roman" pitchFamily="18" charset="0"/>
                <a:cs typeface="Times New Roman" pitchFamily="18" charset="0"/>
              </a:rPr>
              <a:t>خذني حيث ما تشاء واسكني قلبك تعال 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أ</a:t>
            </a:r>
            <a:r>
              <a:rPr lang="ar-SA" sz="7200" b="1" dirty="0" err="1">
                <a:latin typeface="Times New Roman" pitchFamily="18" charset="0"/>
                <a:cs typeface="Times New Roman" pitchFamily="18" charset="0"/>
              </a:rPr>
              <a:t>بي</a:t>
            </a:r>
            <a:r>
              <a:rPr lang="ar-SA" sz="7200" b="1" dirty="0">
                <a:latin typeface="Times New Roman" pitchFamily="18" charset="0"/>
                <a:cs typeface="Times New Roman" pitchFamily="18" charset="0"/>
              </a:rPr>
              <a:t> قلبي ملكك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 err="1">
                <a:solidFill>
                  <a:srgbClr val="003300"/>
                </a:solidFill>
              </a:rPr>
              <a:t>رى</a:t>
            </a:r>
            <a:r>
              <a:rPr lang="ar-SA" sz="7200" b="1" dirty="0">
                <a:solidFill>
                  <a:srgbClr val="003300"/>
                </a:solidFill>
              </a:rPr>
              <a:t> نفسي تائهة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 في ليل باك حزين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 ولسلام </a:t>
            </a:r>
            <a:r>
              <a:rPr lang="ar-SA" sz="7200" b="1" dirty="0" err="1">
                <a:solidFill>
                  <a:srgbClr val="003300"/>
                </a:solidFill>
              </a:rPr>
              <a:t>اتوق</a:t>
            </a:r>
            <a:r>
              <a:rPr lang="ar-SA" sz="7200" b="1" dirty="0">
                <a:solidFill>
                  <a:srgbClr val="003300"/>
                </a:solidFill>
              </a:rPr>
              <a:t> مع الحنين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(أ</a:t>
            </a:r>
            <a:r>
              <a:rPr lang="ar-SA" sz="7200" b="1" dirty="0" err="1">
                <a:solidFill>
                  <a:srgbClr val="003300"/>
                </a:solidFill>
              </a:rPr>
              <a:t>شتاق</a:t>
            </a:r>
            <a:r>
              <a:rPr lang="ar-SA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لأ</a:t>
            </a:r>
            <a:r>
              <a:rPr lang="ar-SA" sz="7200" b="1" dirty="0" err="1">
                <a:solidFill>
                  <a:srgbClr val="003300"/>
                </a:solidFill>
              </a:rPr>
              <a:t>حضانك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يا نوري </a:t>
            </a:r>
            <a:r>
              <a:rPr lang="ar-SA" sz="7200" b="1" dirty="0" err="1">
                <a:solidFill>
                  <a:srgbClr val="003300"/>
                </a:solidFill>
              </a:rPr>
              <a:t>الامين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1877</TotalTime>
  <Words>102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2023-12-21T14:39:01Z</dcterms:modified>
</cp:coreProperties>
</file>