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75" r:id="rId2"/>
    <p:sldId id="346" r:id="rId3"/>
    <p:sldId id="274" r:id="rId4"/>
    <p:sldId id="347" r:id="rId5"/>
    <p:sldId id="29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FF20E8B-AD12-439D-9E17-619C6F38680D}">
          <p14:sldIdLst>
            <p14:sldId id="275"/>
            <p14:sldId id="346"/>
            <p14:sldId id="274"/>
            <p14:sldId id="347"/>
            <p14:sldId id="293"/>
          </p14:sldIdLst>
        </p14:section>
        <p14:section name="Untitled Section" id="{2C17607C-8ED3-4A7C-8A1F-A772B8E7EDB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53" autoAdjust="0"/>
    <p:restoredTop sz="94660"/>
  </p:normalViewPr>
  <p:slideViewPr>
    <p:cSldViewPr>
      <p:cViewPr varScale="1">
        <p:scale>
          <a:sx n="56" d="100"/>
          <a:sy n="56" d="100"/>
        </p:scale>
        <p:origin x="64" y="72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12/21/2023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38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12/21/2023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-128512"/>
            <a:ext cx="9144000" cy="35575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8000" b="1" dirty="0"/>
              <a:t>تـرنيــمة</a:t>
            </a:r>
          </a:p>
          <a:p>
            <a:pPr algn="ctr">
              <a:lnSpc>
                <a:spcPct val="150000"/>
              </a:lnSpc>
            </a:pPr>
            <a:r>
              <a:rPr lang="ar-EG" sz="8000" b="1" dirty="0"/>
              <a:t>أقترب من عرش نعمتك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0" y="686336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EG" sz="8000" b="1" dirty="0"/>
              <a:t>أقترب من عرش نعمتك</a:t>
            </a:r>
            <a:br>
              <a:rPr lang="ar-EG" sz="8000" b="1" dirty="0"/>
            </a:br>
            <a:r>
              <a:rPr lang="ar-EG" sz="8000" b="1" dirty="0"/>
              <a:t>شهوتي آن </a:t>
            </a:r>
            <a:r>
              <a:rPr lang="ar-EG" sz="8000" b="1" dirty="0" err="1"/>
              <a:t>آبقى</a:t>
            </a:r>
            <a:r>
              <a:rPr lang="ar-EG" sz="8000" b="1" dirty="0"/>
              <a:t> قربك</a:t>
            </a:r>
            <a:br>
              <a:rPr lang="ar-EG" sz="8000" b="1" dirty="0"/>
            </a:br>
            <a:r>
              <a:rPr lang="ar-EG" sz="8000" b="1" dirty="0"/>
              <a:t>لتدخلني لمياه الراحة</a:t>
            </a:r>
            <a:br>
              <a:rPr lang="ar-EG" sz="8000" b="1" dirty="0"/>
            </a:br>
            <a:r>
              <a:rPr lang="ar-EG" sz="8000" b="1" dirty="0"/>
              <a:t>وتعرفني مقدار حبك</a:t>
            </a:r>
            <a:endParaRPr lang="en-US" sz="80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868025"/>
            <a:ext cx="9144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EG" sz="8000" b="1" dirty="0"/>
              <a:t>حبك يسري في أعماقي</a:t>
            </a:r>
            <a:br>
              <a:rPr lang="ar-EG" sz="8000" b="1" dirty="0"/>
            </a:br>
            <a:r>
              <a:rPr lang="ar-EG" sz="8000" b="1" dirty="0"/>
              <a:t>يفيض فيَ بالشفا</a:t>
            </a:r>
            <a:br>
              <a:rPr lang="ar-EG" sz="8000" b="1" dirty="0"/>
            </a:br>
            <a:r>
              <a:rPr lang="ar-EG" sz="8000" b="1" dirty="0"/>
              <a:t>حبك يسري في أعماقي </a:t>
            </a:r>
          </a:p>
          <a:p>
            <a:pPr algn="ctr"/>
            <a:r>
              <a:rPr lang="ar-EG" sz="8000" b="1" dirty="0"/>
              <a:t>الآن يفيض فيَ بالسلام</a:t>
            </a:r>
            <a:br>
              <a:rPr lang="ar-EG" sz="8000" b="1" dirty="0"/>
            </a:br>
            <a:endParaRPr lang="en-US" sz="88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0" y="750630"/>
            <a:ext cx="9144000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8000" b="1" dirty="0"/>
              <a:t>يسوع ... حبك عجيب</a:t>
            </a:r>
            <a:br>
              <a:rPr lang="ar-EG" sz="8000" b="1" dirty="0"/>
            </a:br>
            <a:r>
              <a:rPr lang="ar-EG" sz="8000" b="1" dirty="0"/>
              <a:t>يسوع ... آنت الحياة</a:t>
            </a:r>
            <a:br>
              <a:rPr lang="ar-EG" sz="8000" b="1" dirty="0"/>
            </a:br>
            <a:r>
              <a:rPr lang="ar-EG" sz="8000" b="1" dirty="0"/>
              <a:t>يسوع ... </a:t>
            </a:r>
            <a:r>
              <a:rPr lang="ar-EG" sz="8000" b="1" dirty="0" err="1"/>
              <a:t>آغلى</a:t>
            </a:r>
            <a:r>
              <a:rPr lang="ar-EG" sz="8000" b="1" dirty="0"/>
              <a:t> حبيب</a:t>
            </a:r>
            <a:br>
              <a:rPr lang="ar-EG" sz="8000" b="1" dirty="0"/>
            </a:br>
            <a:r>
              <a:rPr lang="ar-EG" sz="8000" b="1" dirty="0"/>
              <a:t>يسوع ... أنت </a:t>
            </a:r>
            <a:r>
              <a:rPr lang="ar-EG" sz="8000" b="1" dirty="0" err="1"/>
              <a:t>مشتهاي</a:t>
            </a:r>
            <a:endParaRPr lang="ar-EG" sz="8000" b="1" dirty="0"/>
          </a:p>
          <a:p>
            <a:pPr algn="ctr"/>
            <a:br>
              <a:rPr lang="ar-EG" sz="8000" b="1" dirty="0"/>
            </a:br>
            <a:endParaRPr lang="en-US" sz="80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067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1874</TotalTime>
  <Words>60</Words>
  <Application>Microsoft Office PowerPoint</Application>
  <PresentationFormat>عرض على الشاشة (4:3)</PresentationFormat>
  <Paragraphs>7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2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adam</cp:lastModifiedBy>
  <cp:revision>210</cp:revision>
  <dcterms:created xsi:type="dcterms:W3CDTF">2021-12-07T14:30:00Z</dcterms:created>
  <dcterms:modified xsi:type="dcterms:W3CDTF">2023-12-21T14:41:34Z</dcterms:modified>
</cp:coreProperties>
</file>