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346" r:id="rId3"/>
    <p:sldId id="274" r:id="rId4"/>
    <p:sldId id="357" r:id="rId5"/>
    <p:sldId id="347" r:id="rId6"/>
    <p:sldId id="358" r:id="rId7"/>
    <p:sldId id="29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46"/>
            <p14:sldId id="274"/>
            <p14:sldId id="357"/>
            <p14:sldId id="347"/>
            <p14:sldId id="35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60"/>
  </p:normalViewPr>
  <p:slideViewPr>
    <p:cSldViewPr>
      <p:cViewPr varScale="1">
        <p:scale>
          <a:sx n="54" d="100"/>
          <a:sy n="54" d="100"/>
        </p:scale>
        <p:origin x="124" y="4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63476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تـرنيــمة</a:t>
            </a:r>
          </a:p>
          <a:p>
            <a:pPr algn="ctr" rtl="1"/>
            <a:r>
              <a:rPr lang="ar-SA" sz="7200" b="1" dirty="0" err="1">
                <a:cs typeface="Arial" charset="0"/>
              </a:rPr>
              <a:t>إقتربوا</a:t>
            </a:r>
            <a:r>
              <a:rPr lang="ar-SA" sz="7200" b="1" dirty="0">
                <a:cs typeface="Arial" charset="0"/>
              </a:rPr>
              <a:t> إلي أقترب اليكم</a:t>
            </a:r>
            <a:endParaRPr lang="ar-EG" sz="7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-2544068"/>
            <a:ext cx="9144000" cy="10505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endParaRPr lang="ar-SA" sz="8800" b="1" dirty="0">
              <a:solidFill>
                <a:srgbClr val="003300"/>
              </a:solidFill>
              <a:cs typeface="Arial" charset="0"/>
            </a:endParaRPr>
          </a:p>
          <a:p>
            <a:pPr algn="ctr" rtl="1">
              <a:lnSpc>
                <a:spcPct val="200000"/>
              </a:lnSpc>
            </a:pP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(</a:t>
            </a:r>
            <a:r>
              <a:rPr lang="ar-SA" sz="8800" b="1" dirty="0" err="1">
                <a:solidFill>
                  <a:srgbClr val="003300"/>
                </a:solidFill>
                <a:cs typeface="Arial" charset="0"/>
              </a:rPr>
              <a:t>إقتربوا</a:t>
            </a: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 إلي </a:t>
            </a:r>
            <a:endParaRPr lang="ar-EG" sz="8800" b="1" dirty="0">
              <a:solidFill>
                <a:srgbClr val="003300"/>
              </a:solidFill>
              <a:cs typeface="Arial" charset="0"/>
            </a:endParaRPr>
          </a:p>
          <a:p>
            <a:pPr algn="ctr" rtl="1">
              <a:lnSpc>
                <a:spcPct val="200000"/>
              </a:lnSpc>
            </a:pP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أقترب اليكم)2</a:t>
            </a:r>
          </a:p>
          <a:p>
            <a:pPr algn="ctr" rtl="1">
              <a:lnSpc>
                <a:spcPct val="200000"/>
              </a:lnSpc>
            </a:pPr>
            <a:endParaRPr lang="ar-SA" sz="8800" b="1" dirty="0">
              <a:solidFill>
                <a:srgbClr val="0033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99060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5800" b="1" dirty="0">
                <a:latin typeface="Arial" charset="0"/>
                <a:cs typeface="Arial" charset="0"/>
              </a:rPr>
              <a:t>1-</a:t>
            </a:r>
            <a:r>
              <a:rPr lang="ar-SA" sz="5800" b="1" dirty="0">
                <a:latin typeface="Arial" charset="0"/>
                <a:cs typeface="Arial" charset="0"/>
              </a:rPr>
              <a:t> </a:t>
            </a:r>
            <a:endParaRPr lang="ar-EG" sz="5800" b="1" dirty="0">
              <a:latin typeface="Arial" charset="0"/>
              <a:cs typeface="Arial" charset="0"/>
            </a:endParaRPr>
          </a:p>
          <a:p>
            <a:pPr algn="ctr"/>
            <a:r>
              <a:rPr lang="ar-SA" sz="5800" b="1" dirty="0">
                <a:latin typeface="Arial" charset="0"/>
                <a:cs typeface="Arial" charset="0"/>
              </a:rPr>
              <a:t>ركز فكرك في وعينيك خليها علي</a:t>
            </a:r>
            <a:endParaRPr lang="ar-SA" sz="5800" b="1" dirty="0"/>
          </a:p>
          <a:p>
            <a:pPr algn="ctr"/>
            <a:r>
              <a:rPr lang="ar-SA" sz="5800" b="1" dirty="0">
                <a:cs typeface="Arial" charset="0"/>
              </a:rPr>
              <a:t>قرب مني يا بني وانسى المشغولية</a:t>
            </a:r>
          </a:p>
          <a:p>
            <a:pPr algn="ctr"/>
            <a:r>
              <a:rPr lang="ar-SA" sz="5800" b="1" dirty="0">
                <a:latin typeface="Arial" charset="0"/>
                <a:cs typeface="Arial" charset="0"/>
              </a:rPr>
              <a:t>ضعفك حطه عل</a:t>
            </a:r>
            <a:r>
              <a:rPr lang="ar-EG" sz="5800" b="1" dirty="0">
                <a:latin typeface="Arial" charset="0"/>
                <a:cs typeface="Arial" charset="0"/>
              </a:rPr>
              <a:t>ى</a:t>
            </a:r>
            <a:r>
              <a:rPr lang="ar-SA" sz="5800" b="1" dirty="0">
                <a:latin typeface="Arial" charset="0"/>
                <a:cs typeface="Arial" charset="0"/>
              </a:rPr>
              <a:t> ألمك للتنقية</a:t>
            </a:r>
            <a:endParaRPr lang="ar-SA" sz="5800" b="1" dirty="0"/>
          </a:p>
          <a:p>
            <a:pPr algn="ctr"/>
            <a:r>
              <a:rPr lang="ar-SA" sz="5800" b="1" dirty="0">
                <a:latin typeface="Arial" charset="0"/>
                <a:cs typeface="Arial" charset="0"/>
              </a:rPr>
              <a:t>دمي يغسل إثمك يعفيك من العبودية</a:t>
            </a:r>
            <a:endParaRPr lang="ar-SA" sz="5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-2544068"/>
            <a:ext cx="9144000" cy="10505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endParaRPr lang="ar-SA" sz="8800" b="1" dirty="0">
              <a:solidFill>
                <a:srgbClr val="003300"/>
              </a:solidFill>
              <a:cs typeface="Arial" charset="0"/>
            </a:endParaRPr>
          </a:p>
          <a:p>
            <a:pPr algn="ctr" rtl="1">
              <a:lnSpc>
                <a:spcPct val="200000"/>
              </a:lnSpc>
            </a:pP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(</a:t>
            </a:r>
            <a:r>
              <a:rPr lang="ar-SA" sz="8800" b="1" dirty="0" err="1">
                <a:solidFill>
                  <a:srgbClr val="003300"/>
                </a:solidFill>
                <a:cs typeface="Arial" charset="0"/>
              </a:rPr>
              <a:t>إقتربوا</a:t>
            </a: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 إلي </a:t>
            </a:r>
            <a:endParaRPr lang="ar-EG" sz="8800" b="1" dirty="0">
              <a:solidFill>
                <a:srgbClr val="003300"/>
              </a:solidFill>
              <a:cs typeface="Arial" charset="0"/>
            </a:endParaRPr>
          </a:p>
          <a:p>
            <a:pPr algn="ctr" rtl="1">
              <a:lnSpc>
                <a:spcPct val="200000"/>
              </a:lnSpc>
            </a:pP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أقترب اليكم)2</a:t>
            </a:r>
          </a:p>
          <a:p>
            <a:pPr algn="ctr" rtl="1">
              <a:lnSpc>
                <a:spcPct val="200000"/>
              </a:lnSpc>
            </a:pPr>
            <a:endParaRPr lang="ar-SA" sz="8800" b="1" dirty="0">
              <a:solidFill>
                <a:srgbClr val="0033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80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928330"/>
            <a:ext cx="9144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Bef>
                <a:spcPts val="1200"/>
              </a:spcBef>
            </a:pPr>
            <a:r>
              <a:rPr lang="ar-EG" sz="5400" b="1" dirty="0">
                <a:latin typeface="Arial" charset="0"/>
                <a:cs typeface="Arial" charset="0"/>
              </a:rPr>
              <a:t>2-</a:t>
            </a:r>
            <a:r>
              <a:rPr lang="ar-SA" sz="5400" b="1" dirty="0">
                <a:latin typeface="Arial" charset="0"/>
                <a:cs typeface="Arial" charset="0"/>
              </a:rPr>
              <a:t> </a:t>
            </a:r>
            <a:endParaRPr lang="ar-EG" sz="5400" b="1" dirty="0">
              <a:latin typeface="Arial" charset="0"/>
              <a:cs typeface="Arial" charset="0"/>
            </a:endParaRPr>
          </a:p>
          <a:p>
            <a:pPr algn="ctr" rtl="1">
              <a:spcBef>
                <a:spcPts val="1200"/>
              </a:spcBef>
            </a:pPr>
            <a:r>
              <a:rPr lang="ar-SA" sz="4800" b="1" dirty="0">
                <a:latin typeface="Arial" charset="0"/>
                <a:cs typeface="Arial" charset="0"/>
              </a:rPr>
              <a:t>تعال </a:t>
            </a:r>
            <a:r>
              <a:rPr lang="ar-SA" sz="4800" b="1" dirty="0" err="1">
                <a:latin typeface="Arial" charset="0"/>
                <a:cs typeface="Arial" charset="0"/>
              </a:rPr>
              <a:t>بايمان</a:t>
            </a:r>
            <a:r>
              <a:rPr lang="ar-SA" sz="4800" b="1" dirty="0">
                <a:latin typeface="Arial" charset="0"/>
                <a:cs typeface="Arial" charset="0"/>
              </a:rPr>
              <a:t> في إلهك</a:t>
            </a:r>
            <a:r>
              <a:rPr lang="ar-EG" sz="4800" b="1" dirty="0">
                <a:latin typeface="Arial" charset="0"/>
                <a:cs typeface="Arial" charset="0"/>
              </a:rPr>
              <a:t> </a:t>
            </a:r>
            <a:r>
              <a:rPr lang="ar-SA" sz="4800" b="1" dirty="0">
                <a:latin typeface="Arial" charset="0"/>
                <a:cs typeface="Arial" charset="0"/>
              </a:rPr>
              <a:t>تعال ده انا أغير حالك</a:t>
            </a:r>
            <a:endParaRPr lang="ar-SA" sz="4800" b="1" dirty="0"/>
          </a:p>
          <a:p>
            <a:pPr algn="ctr" rtl="1">
              <a:spcBef>
                <a:spcPts val="1200"/>
              </a:spcBef>
            </a:pPr>
            <a:r>
              <a:rPr lang="ar-SA" sz="5400" b="1" dirty="0">
                <a:latin typeface="Arial" charset="0"/>
                <a:cs typeface="Arial" charset="0"/>
              </a:rPr>
              <a:t>أسكب غمر روحي   ليحيا ما قد مات</a:t>
            </a:r>
            <a:endParaRPr lang="ar-SA" sz="5400" b="1" dirty="0"/>
          </a:p>
          <a:p>
            <a:pPr algn="ctr" rtl="1">
              <a:spcBef>
                <a:spcPts val="1200"/>
              </a:spcBef>
            </a:pPr>
            <a:r>
              <a:rPr lang="ar-SA" sz="5400" b="1" dirty="0">
                <a:latin typeface="Arial" charset="0"/>
                <a:cs typeface="Arial" charset="0"/>
              </a:rPr>
              <a:t>سلامي أنا أعطيك   روحي يشفع في</a:t>
            </a:r>
            <a:endParaRPr lang="ar-SA" sz="5400" b="1" dirty="0"/>
          </a:p>
          <a:p>
            <a:pPr algn="ctr" rtl="1">
              <a:spcBef>
                <a:spcPts val="1200"/>
              </a:spcBef>
            </a:pPr>
            <a:r>
              <a:rPr lang="ar-SA" sz="5400" b="1" dirty="0">
                <a:latin typeface="Arial" charset="0"/>
                <a:cs typeface="Times New Roman (Arabic)" charset="-78"/>
              </a:rPr>
              <a:t>حضوري في حياتك  يقدس أوقاتك</a:t>
            </a:r>
            <a:r>
              <a:rPr lang="ar-SA" sz="5400" b="1" dirty="0">
                <a:cs typeface="Times New Roman (Arabic)" charset="-78"/>
              </a:rPr>
              <a:t> </a:t>
            </a:r>
            <a:endParaRPr lang="en-CA" sz="5400" b="1" dirty="0">
              <a:cs typeface="Traditional Arabic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-2544068"/>
            <a:ext cx="9144000" cy="10505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200000"/>
              </a:lnSpc>
            </a:pPr>
            <a:endParaRPr lang="ar-SA" sz="8800" b="1" dirty="0">
              <a:solidFill>
                <a:srgbClr val="003300"/>
              </a:solidFill>
              <a:cs typeface="Arial" charset="0"/>
            </a:endParaRPr>
          </a:p>
          <a:p>
            <a:pPr algn="ctr" rtl="1">
              <a:lnSpc>
                <a:spcPct val="200000"/>
              </a:lnSpc>
            </a:pP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(</a:t>
            </a:r>
            <a:r>
              <a:rPr lang="ar-SA" sz="8800" b="1" dirty="0" err="1">
                <a:solidFill>
                  <a:srgbClr val="003300"/>
                </a:solidFill>
                <a:cs typeface="Arial" charset="0"/>
              </a:rPr>
              <a:t>إقتربوا</a:t>
            </a: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 إلي </a:t>
            </a:r>
            <a:endParaRPr lang="ar-EG" sz="8800" b="1" dirty="0">
              <a:solidFill>
                <a:srgbClr val="003300"/>
              </a:solidFill>
              <a:cs typeface="Arial" charset="0"/>
            </a:endParaRPr>
          </a:p>
          <a:p>
            <a:pPr algn="ctr" rtl="1">
              <a:lnSpc>
                <a:spcPct val="200000"/>
              </a:lnSpc>
            </a:pPr>
            <a:r>
              <a:rPr lang="ar-SA" sz="8800" b="1" dirty="0">
                <a:solidFill>
                  <a:srgbClr val="003300"/>
                </a:solidFill>
                <a:cs typeface="Arial" charset="0"/>
              </a:rPr>
              <a:t>أقترب اليكم)2</a:t>
            </a:r>
          </a:p>
          <a:p>
            <a:pPr algn="ctr" rtl="1">
              <a:lnSpc>
                <a:spcPct val="200000"/>
              </a:lnSpc>
            </a:pPr>
            <a:endParaRPr lang="ar-SA" sz="8800" b="1" dirty="0">
              <a:solidFill>
                <a:srgbClr val="0033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689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1880</TotalTime>
  <Words>79</Words>
  <Application>Microsoft Office PowerPoint</Application>
  <PresentationFormat>عرض على الشاشة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210</cp:revision>
  <dcterms:created xsi:type="dcterms:W3CDTF">2021-12-07T14:30:00Z</dcterms:created>
  <dcterms:modified xsi:type="dcterms:W3CDTF">2023-12-21T14:47:06Z</dcterms:modified>
</cp:coreProperties>
</file>