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1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28512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اقدر </a:t>
            </a:r>
            <a:r>
              <a:rPr lang="ar-EG" sz="8000" b="1" dirty="0" err="1"/>
              <a:t>اواجة</a:t>
            </a:r>
            <a:r>
              <a:rPr lang="ar-EG" sz="8000" b="1" dirty="0"/>
              <a:t> </a:t>
            </a:r>
            <a:r>
              <a:rPr lang="ar-EG" sz="8000" b="1" dirty="0" err="1"/>
              <a:t>بيك</a:t>
            </a:r>
            <a:r>
              <a:rPr lang="ar-EG" sz="8000" b="1" dirty="0"/>
              <a:t> الصعب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أقدر أواجه بيك الصعب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وبيك اتحدي جبال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حتى إن كان الواقع مُر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بيك توطي التلال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وعدت </a:t>
            </a:r>
            <a:r>
              <a:rPr lang="ar-EG" sz="7200" b="1" dirty="0" err="1"/>
              <a:t>هتكسر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ليَّ مغاليق النحاس</a:t>
            </a:r>
          </a:p>
          <a:p>
            <a:pPr algn="ctr"/>
            <a:r>
              <a:rPr lang="ar-EG" sz="7200" b="1" dirty="0"/>
              <a:t>وترجع ليك قدام عينيَّ </a:t>
            </a:r>
          </a:p>
          <a:p>
            <a:pPr algn="ctr"/>
            <a:r>
              <a:rPr lang="ar-EG" sz="7200" b="1" dirty="0"/>
              <a:t>ملايين من الناس)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أقدر أواجه بيك الصعب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وبيك اتحدي جبال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حتى إن كان الواقع مُر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بيك توطي التلال</a:t>
            </a:r>
          </a:p>
        </p:txBody>
      </p:sp>
    </p:spTree>
    <p:extLst>
      <p:ext uri="{BB962C8B-B14F-4D97-AF65-F5344CB8AC3E}">
        <p14:creationId xmlns:p14="http://schemas.microsoft.com/office/powerpoint/2010/main" val="68675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وعدت بأرض جديدة نملكها بالتسبيح</a:t>
            </a:r>
          </a:p>
          <a:p>
            <a:pPr algn="ctr"/>
            <a:r>
              <a:rPr lang="ar-EG" sz="7200" b="1" dirty="0"/>
              <a:t>وبيبان تفتح بمصرعيها </a:t>
            </a:r>
          </a:p>
          <a:p>
            <a:pPr algn="ctr"/>
            <a:r>
              <a:rPr lang="ar-EG" sz="7200" b="1" dirty="0"/>
              <a:t>لمجد المسيح)2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01237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أقدر أواجه بيك الصعب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وبيك اتحدي جبال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حتى إن كان الواقع مُر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بيك توطي التلال</a:t>
            </a:r>
          </a:p>
        </p:txBody>
      </p:sp>
    </p:spTree>
    <p:extLst>
      <p:ext uri="{BB962C8B-B14F-4D97-AF65-F5344CB8AC3E}">
        <p14:creationId xmlns:p14="http://schemas.microsoft.com/office/powerpoint/2010/main" val="172878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وعدت بمجد عظيم </a:t>
            </a:r>
          </a:p>
          <a:p>
            <a:pPr algn="ctr"/>
            <a:r>
              <a:rPr lang="ar-EG" sz="7200" b="1" dirty="0"/>
              <a:t>للبيت الأخير</a:t>
            </a:r>
          </a:p>
          <a:p>
            <a:pPr algn="ctr"/>
            <a:r>
              <a:rPr lang="ar-EG" sz="7200" b="1" dirty="0"/>
              <a:t>تملك أنت بقوة روحك </a:t>
            </a:r>
          </a:p>
          <a:p>
            <a:pPr algn="ctr"/>
            <a:r>
              <a:rPr lang="ar-EG" sz="7200" b="1" dirty="0"/>
              <a:t>وتفك الأسير)2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29774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أقدر أواجه بيك الصعب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وبيك اتحدي جبال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حتى إن كان الواقع مُر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بيك توطي التلال</a:t>
            </a:r>
          </a:p>
        </p:txBody>
      </p:sp>
    </p:spTree>
    <p:extLst>
      <p:ext uri="{BB962C8B-B14F-4D97-AF65-F5344CB8AC3E}">
        <p14:creationId xmlns:p14="http://schemas.microsoft.com/office/powerpoint/2010/main" val="132142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1878</TotalTime>
  <Words>120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2023-12-21T14:51:28Z</dcterms:modified>
</cp:coreProperties>
</file>