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347" r:id="rId4"/>
    <p:sldId id="348" r:id="rId5"/>
    <p:sldId id="351" r:id="rId6"/>
    <p:sldId id="349" r:id="rId7"/>
    <p:sldId id="35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8"/>
            <p14:sldId id="351"/>
            <p14:sldId id="349"/>
            <p14:sldId id="3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SA" altLang="zh-CN" sz="8000" b="1" dirty="0"/>
              <a:t>أقدم وإليك أقدم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650587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ar-EG" sz="5400" b="1" dirty="0"/>
              <a:t>1</a:t>
            </a:r>
            <a:r>
              <a:rPr lang="en-US" sz="5400" b="1" dirty="0"/>
              <a:t> </a:t>
            </a:r>
            <a:r>
              <a:rPr lang="ar-EG" sz="7200" b="1" dirty="0"/>
              <a:t>-</a:t>
            </a:r>
            <a:r>
              <a:rPr lang="en-US" sz="7200" b="1" dirty="0"/>
              <a:t> </a:t>
            </a:r>
            <a:r>
              <a:rPr lang="ar-EG" sz="7200" b="1" dirty="0"/>
              <a:t>أقدِّمُ وإليـــك أقدَّم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   في سجودي وأفعالَ إيماني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en-US" sz="7200" b="1" dirty="0"/>
              <a:t>    </a:t>
            </a:r>
            <a:r>
              <a:rPr lang="ar-EG" sz="7200" b="1" dirty="0"/>
              <a:t>أقرِّبُ وإليـــك أقرَّب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    فاقتَرِبَ منِّي في قُربـــــاني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290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+ </a:t>
            </a:r>
            <a:r>
              <a:rPr lang="ar-EG" sz="7200" b="1" dirty="0" err="1">
                <a:solidFill>
                  <a:srgbClr val="003300"/>
                </a:solidFill>
              </a:rPr>
              <a:t>فصعيدة</a:t>
            </a:r>
            <a:r>
              <a:rPr lang="ar-EG" sz="7200" b="1" dirty="0">
                <a:solidFill>
                  <a:srgbClr val="003300"/>
                </a:solidFill>
              </a:rPr>
              <a:t> عُمري أن آتي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يوميـــاً </a:t>
            </a:r>
            <a:r>
              <a:rPr lang="ar-EG" sz="7200" b="1" dirty="0" err="1">
                <a:solidFill>
                  <a:srgbClr val="003300"/>
                </a:solidFill>
              </a:rPr>
              <a:t>لَكَ</a:t>
            </a:r>
            <a:r>
              <a:rPr lang="ar-EG" sz="7200" b="1" dirty="0">
                <a:solidFill>
                  <a:srgbClr val="003300"/>
                </a:solidFill>
              </a:rPr>
              <a:t> عًبرَ صَلاتــــي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فَلتــــأتِ بِنورِكَ في قَلبــي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وَلتأتِ بِنارِك لِحيـــــَــــاتي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r>
              <a:rPr lang="en-US" sz="8000" b="1" dirty="0"/>
              <a:t> </a:t>
            </a:r>
            <a:r>
              <a:rPr lang="en-US" sz="5400" b="1" dirty="0"/>
              <a:t>-2</a:t>
            </a:r>
            <a:r>
              <a:rPr lang="ar-EG" sz="7200" b="1" dirty="0"/>
              <a:t>فأنا موثـوقٌ بِصَليبكَ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مَربوطٌ بِمَكانِ الحَرقِ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فاجعلني كخاتم في يديكَ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مُصَاغٌ بنيرانِ العِشقِ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052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+ </a:t>
            </a:r>
            <a:r>
              <a:rPr lang="ar-EG" sz="7200" b="1" dirty="0" err="1">
                <a:solidFill>
                  <a:srgbClr val="003300"/>
                </a:solidFill>
              </a:rPr>
              <a:t>فصعيدة</a:t>
            </a:r>
            <a:r>
              <a:rPr lang="ar-EG" sz="7200" b="1" dirty="0">
                <a:solidFill>
                  <a:srgbClr val="003300"/>
                </a:solidFill>
              </a:rPr>
              <a:t> عُمري أن آتي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يوميـــاً </a:t>
            </a:r>
            <a:r>
              <a:rPr lang="ar-EG" sz="7200" b="1" dirty="0" err="1">
                <a:solidFill>
                  <a:srgbClr val="003300"/>
                </a:solidFill>
              </a:rPr>
              <a:t>لَكَ</a:t>
            </a:r>
            <a:r>
              <a:rPr lang="ar-EG" sz="7200" b="1" dirty="0">
                <a:solidFill>
                  <a:srgbClr val="003300"/>
                </a:solidFill>
              </a:rPr>
              <a:t> عًبرَ صَلاتــــي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فَلتــــأتِ بِنورِكَ في قَلبــي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وَلتأتِ بِنارِك لِحيـــــَــــاتي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782062"/>
            <a:ext cx="9144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  <a:defRPr/>
            </a:pPr>
            <a:endParaRPr lang="ar-EG" sz="8000" b="1" dirty="0"/>
          </a:p>
          <a:p>
            <a:pPr algn="ctr" rtl="1">
              <a:spcBef>
                <a:spcPts val="1800"/>
              </a:spcBef>
              <a:defRPr/>
            </a:pPr>
            <a:r>
              <a:rPr lang="en-US" sz="8000" b="1" dirty="0"/>
              <a:t> </a:t>
            </a:r>
            <a:r>
              <a:rPr lang="en-US" sz="5400" b="1" dirty="0"/>
              <a:t>-3</a:t>
            </a:r>
            <a:r>
              <a:rPr lang="ar-EG" sz="7200" b="1" dirty="0"/>
              <a:t>وبِجَمراتٍ مِن مَذبَحِكَ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مِسَّ شَفَتيَّ فَتُرضِيكَ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وبِروحِكَ </a:t>
            </a:r>
            <a:r>
              <a:rPr lang="ar-EG" sz="7200" b="1" dirty="0" err="1"/>
              <a:t>اكمل</a:t>
            </a:r>
            <a:r>
              <a:rPr lang="ar-EG" sz="7200" b="1" dirty="0"/>
              <a:t> بِيَديـــــكَ</a:t>
            </a:r>
          </a:p>
          <a:p>
            <a:pPr algn="ctr" rtl="1">
              <a:spcBef>
                <a:spcPts val="1800"/>
              </a:spcBef>
              <a:defRPr/>
            </a:pPr>
            <a:r>
              <a:rPr lang="ar-EG" sz="7200" b="1" dirty="0"/>
              <a:t>إشعَالاً فيَّ أُعلِيـــــكَ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290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+ </a:t>
            </a:r>
            <a:r>
              <a:rPr lang="ar-EG" sz="7200" b="1" dirty="0" err="1">
                <a:solidFill>
                  <a:srgbClr val="003300"/>
                </a:solidFill>
              </a:rPr>
              <a:t>فصعيدة</a:t>
            </a:r>
            <a:r>
              <a:rPr lang="ar-EG" sz="7200" b="1" dirty="0">
                <a:solidFill>
                  <a:srgbClr val="003300"/>
                </a:solidFill>
              </a:rPr>
              <a:t> عُمري أن آتي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يوميـــاً </a:t>
            </a:r>
            <a:r>
              <a:rPr lang="ar-EG" sz="7200" b="1" dirty="0" err="1">
                <a:solidFill>
                  <a:srgbClr val="003300"/>
                </a:solidFill>
              </a:rPr>
              <a:t>لَكَ</a:t>
            </a:r>
            <a:r>
              <a:rPr lang="ar-EG" sz="7200" b="1" dirty="0">
                <a:solidFill>
                  <a:srgbClr val="003300"/>
                </a:solidFill>
              </a:rPr>
              <a:t> عًبرَ صَلاتــــي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فَلتــــأتِ بِنورِكَ في قَلبــي</a:t>
            </a:r>
          </a:p>
          <a:p>
            <a:pPr algn="ctr" rtl="1">
              <a:spcBef>
                <a:spcPts val="1200"/>
              </a:spcBef>
              <a:defRPr/>
            </a:pPr>
            <a:r>
              <a:rPr lang="ar-EG" sz="7200" b="1" dirty="0">
                <a:solidFill>
                  <a:srgbClr val="003300"/>
                </a:solidFill>
              </a:rPr>
              <a:t>وَلتأتِ بِنارِك لِحيـــــَــــاتي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102</Words>
  <Application>Microsoft Office PowerPoint</Application>
  <PresentationFormat>عرض على الشاشة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2023-12-21T14:53:31Z</dcterms:modified>
</cp:coreProperties>
</file>