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46" r:id="rId3"/>
    <p:sldId id="347" r:id="rId4"/>
    <p:sldId id="348" r:id="rId5"/>
    <p:sldId id="351" r:id="rId6"/>
    <p:sldId id="349" r:id="rId7"/>
    <p:sldId id="352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347"/>
            <p14:sldId id="348"/>
            <p14:sldId id="351"/>
            <p14:sldId id="349"/>
            <p14:sldId id="35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4" d="100"/>
          <a:sy n="54" d="100"/>
        </p:scale>
        <p:origin x="124" y="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87041"/>
            <a:ext cx="9144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>
              <a:spcBef>
                <a:spcPts val="2400"/>
              </a:spcBef>
            </a:pPr>
            <a:r>
              <a:rPr lang="ar-SA" altLang="zh-CN" sz="8000" b="1" dirty="0"/>
              <a:t>أقدم وإليك أقدم</a:t>
            </a:r>
            <a:endParaRPr lang="ar-EG" altLang="zh-CN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4800" y="650587"/>
            <a:ext cx="9144000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  <a:defRPr/>
            </a:pPr>
            <a:r>
              <a:rPr lang="ar-EG" sz="5400" b="1" dirty="0"/>
              <a:t>1</a:t>
            </a:r>
            <a:r>
              <a:rPr lang="en-US" sz="5400" b="1" dirty="0"/>
              <a:t> </a:t>
            </a:r>
            <a:r>
              <a:rPr lang="ar-EG" sz="7200" b="1" dirty="0"/>
              <a:t>-</a:t>
            </a:r>
            <a:r>
              <a:rPr lang="en-US" sz="7200" b="1" dirty="0"/>
              <a:t> </a:t>
            </a:r>
            <a:r>
              <a:rPr lang="ar-EG" sz="7200" b="1" dirty="0"/>
              <a:t>أقدِّمُ وإليـــك أقدَّم</a:t>
            </a:r>
          </a:p>
          <a:p>
            <a:pPr algn="ctr" rtl="1">
              <a:spcBef>
                <a:spcPts val="1800"/>
              </a:spcBef>
              <a:defRPr/>
            </a:pPr>
            <a:r>
              <a:rPr lang="ar-EG" sz="7200" b="1" dirty="0"/>
              <a:t>   في سجودي وأفعالَ إيماني</a:t>
            </a:r>
          </a:p>
          <a:p>
            <a:pPr algn="ctr" rtl="1">
              <a:spcBef>
                <a:spcPts val="1800"/>
              </a:spcBef>
              <a:defRPr/>
            </a:pPr>
            <a:r>
              <a:rPr lang="en-US" sz="7200" b="1" dirty="0"/>
              <a:t>    </a:t>
            </a:r>
            <a:r>
              <a:rPr lang="ar-EG" sz="7200" b="1" dirty="0"/>
              <a:t>أقرِّبُ وإليـــك أقرَّب</a:t>
            </a:r>
          </a:p>
          <a:p>
            <a:pPr algn="ctr" rtl="1">
              <a:spcBef>
                <a:spcPts val="1800"/>
              </a:spcBef>
              <a:defRPr/>
            </a:pPr>
            <a:r>
              <a:rPr lang="ar-EG" sz="7200" b="1" dirty="0"/>
              <a:t>    فاقتَرِبَ منِّي في قُربـــــاني</a:t>
            </a:r>
            <a:endParaRPr 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29020"/>
            <a:ext cx="9144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200"/>
              </a:spcBef>
              <a:defRPr/>
            </a:pPr>
            <a:r>
              <a:rPr lang="ar-EG" sz="7200" b="1" dirty="0">
                <a:solidFill>
                  <a:srgbClr val="003300"/>
                </a:solidFill>
              </a:rPr>
              <a:t>+ </a:t>
            </a:r>
            <a:r>
              <a:rPr lang="ar-EG" sz="7200" b="1" dirty="0" err="1">
                <a:solidFill>
                  <a:srgbClr val="003300"/>
                </a:solidFill>
              </a:rPr>
              <a:t>فصعيدة</a:t>
            </a:r>
            <a:r>
              <a:rPr lang="ar-EG" sz="7200" b="1" dirty="0">
                <a:solidFill>
                  <a:srgbClr val="003300"/>
                </a:solidFill>
              </a:rPr>
              <a:t> عُمري أن آتي</a:t>
            </a:r>
          </a:p>
          <a:p>
            <a:pPr algn="ctr" rtl="1">
              <a:spcBef>
                <a:spcPts val="1200"/>
              </a:spcBef>
              <a:defRPr/>
            </a:pPr>
            <a:r>
              <a:rPr lang="ar-EG" sz="7200" b="1" dirty="0">
                <a:solidFill>
                  <a:srgbClr val="003300"/>
                </a:solidFill>
              </a:rPr>
              <a:t>يوميـــاً </a:t>
            </a:r>
            <a:r>
              <a:rPr lang="ar-EG" sz="7200" b="1" dirty="0" err="1">
                <a:solidFill>
                  <a:srgbClr val="003300"/>
                </a:solidFill>
              </a:rPr>
              <a:t>لَكَ</a:t>
            </a:r>
            <a:r>
              <a:rPr lang="ar-EG" sz="7200" b="1" dirty="0">
                <a:solidFill>
                  <a:srgbClr val="003300"/>
                </a:solidFill>
              </a:rPr>
              <a:t> عًبرَ صَلاتــــي</a:t>
            </a:r>
          </a:p>
          <a:p>
            <a:pPr algn="ctr" rtl="1">
              <a:spcBef>
                <a:spcPts val="1200"/>
              </a:spcBef>
              <a:defRPr/>
            </a:pPr>
            <a:r>
              <a:rPr lang="ar-EG" sz="7200" b="1" dirty="0">
                <a:solidFill>
                  <a:srgbClr val="003300"/>
                </a:solidFill>
              </a:rPr>
              <a:t>فَلتــــأتِ بِنورِكَ في قَلبــي</a:t>
            </a:r>
          </a:p>
          <a:p>
            <a:pPr algn="ctr" rtl="1">
              <a:spcBef>
                <a:spcPts val="1200"/>
              </a:spcBef>
              <a:defRPr/>
            </a:pPr>
            <a:r>
              <a:rPr lang="ar-EG" sz="7200" b="1" dirty="0">
                <a:solidFill>
                  <a:srgbClr val="003300"/>
                </a:solidFill>
              </a:rPr>
              <a:t>وَلتأتِ بِنارِك لِحيـــــَــــاتي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09600"/>
            <a:ext cx="9144000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  <a:defRPr/>
            </a:pPr>
            <a:r>
              <a:rPr lang="en-US" sz="8000" b="1" dirty="0"/>
              <a:t> </a:t>
            </a:r>
            <a:r>
              <a:rPr lang="en-US" sz="5400" b="1" dirty="0"/>
              <a:t>-2</a:t>
            </a:r>
            <a:r>
              <a:rPr lang="ar-EG" sz="7200" b="1" dirty="0"/>
              <a:t>فأنا موثـوقٌ بِصَليبكَ</a:t>
            </a:r>
          </a:p>
          <a:p>
            <a:pPr algn="ctr" rtl="1">
              <a:spcBef>
                <a:spcPts val="1800"/>
              </a:spcBef>
              <a:defRPr/>
            </a:pPr>
            <a:r>
              <a:rPr lang="ar-EG" sz="7200" b="1" dirty="0"/>
              <a:t>مَربوطٌ بِمَكانِ الحَرقِ</a:t>
            </a:r>
          </a:p>
          <a:p>
            <a:pPr algn="ctr" rtl="1">
              <a:spcBef>
                <a:spcPts val="1800"/>
              </a:spcBef>
              <a:defRPr/>
            </a:pPr>
            <a:r>
              <a:rPr lang="ar-EG" sz="7200" b="1" dirty="0"/>
              <a:t>فاجعلني كخاتم في يديكَ</a:t>
            </a:r>
          </a:p>
          <a:p>
            <a:pPr algn="ctr" rtl="1">
              <a:spcBef>
                <a:spcPts val="1800"/>
              </a:spcBef>
              <a:defRPr/>
            </a:pPr>
            <a:r>
              <a:rPr lang="ar-EG" sz="7200" b="1" dirty="0"/>
              <a:t>مُصَاغٌ بنيرانِ العِشقِ</a:t>
            </a:r>
            <a:endParaRPr lang="en-US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05220"/>
            <a:ext cx="9144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200"/>
              </a:spcBef>
              <a:defRPr/>
            </a:pPr>
            <a:r>
              <a:rPr lang="ar-EG" sz="7200" b="1" dirty="0">
                <a:solidFill>
                  <a:srgbClr val="003300"/>
                </a:solidFill>
              </a:rPr>
              <a:t>+ </a:t>
            </a:r>
            <a:r>
              <a:rPr lang="ar-EG" sz="7200" b="1" dirty="0" err="1">
                <a:solidFill>
                  <a:srgbClr val="003300"/>
                </a:solidFill>
              </a:rPr>
              <a:t>فصعيدة</a:t>
            </a:r>
            <a:r>
              <a:rPr lang="ar-EG" sz="7200" b="1" dirty="0">
                <a:solidFill>
                  <a:srgbClr val="003300"/>
                </a:solidFill>
              </a:rPr>
              <a:t> عُمري أن آتي</a:t>
            </a:r>
          </a:p>
          <a:p>
            <a:pPr algn="ctr" rtl="1">
              <a:spcBef>
                <a:spcPts val="1200"/>
              </a:spcBef>
              <a:defRPr/>
            </a:pPr>
            <a:r>
              <a:rPr lang="ar-EG" sz="7200" b="1" dirty="0">
                <a:solidFill>
                  <a:srgbClr val="003300"/>
                </a:solidFill>
              </a:rPr>
              <a:t>يوميـــاً </a:t>
            </a:r>
            <a:r>
              <a:rPr lang="ar-EG" sz="7200" b="1" dirty="0" err="1">
                <a:solidFill>
                  <a:srgbClr val="003300"/>
                </a:solidFill>
              </a:rPr>
              <a:t>لَكَ</a:t>
            </a:r>
            <a:r>
              <a:rPr lang="ar-EG" sz="7200" b="1" dirty="0">
                <a:solidFill>
                  <a:srgbClr val="003300"/>
                </a:solidFill>
              </a:rPr>
              <a:t> عًبرَ صَلاتــــي</a:t>
            </a:r>
          </a:p>
          <a:p>
            <a:pPr algn="ctr" rtl="1">
              <a:spcBef>
                <a:spcPts val="1200"/>
              </a:spcBef>
              <a:defRPr/>
            </a:pPr>
            <a:r>
              <a:rPr lang="ar-EG" sz="7200" b="1" dirty="0">
                <a:solidFill>
                  <a:srgbClr val="003300"/>
                </a:solidFill>
              </a:rPr>
              <a:t>فَلتــــأتِ بِنورِكَ في قَلبــي</a:t>
            </a:r>
          </a:p>
          <a:p>
            <a:pPr algn="ctr" rtl="1">
              <a:spcBef>
                <a:spcPts val="1200"/>
              </a:spcBef>
              <a:defRPr/>
            </a:pPr>
            <a:r>
              <a:rPr lang="ar-EG" sz="7200" b="1" dirty="0">
                <a:solidFill>
                  <a:srgbClr val="003300"/>
                </a:solidFill>
              </a:rPr>
              <a:t>وَلتأتِ بِنارِك لِحيـــــَــــاتي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-782062"/>
            <a:ext cx="91440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  <a:defRPr/>
            </a:pPr>
            <a:endParaRPr lang="ar-EG" sz="8000" b="1" dirty="0"/>
          </a:p>
          <a:p>
            <a:pPr algn="ctr" rtl="1">
              <a:spcBef>
                <a:spcPts val="1800"/>
              </a:spcBef>
              <a:defRPr/>
            </a:pPr>
            <a:r>
              <a:rPr lang="en-US" sz="8000" b="1" dirty="0"/>
              <a:t> </a:t>
            </a:r>
            <a:r>
              <a:rPr lang="en-US" sz="5400" b="1" dirty="0"/>
              <a:t>-3</a:t>
            </a:r>
            <a:r>
              <a:rPr lang="ar-EG" sz="7200" b="1" dirty="0"/>
              <a:t>وبِجَمراتٍ مِن مَذبَحِكَ</a:t>
            </a:r>
          </a:p>
          <a:p>
            <a:pPr algn="ctr" rtl="1">
              <a:spcBef>
                <a:spcPts val="1800"/>
              </a:spcBef>
              <a:defRPr/>
            </a:pPr>
            <a:r>
              <a:rPr lang="ar-EG" sz="7200" b="1" dirty="0"/>
              <a:t>مِسَّ شَفَتيَّ فَتُرضِيكَ</a:t>
            </a:r>
          </a:p>
          <a:p>
            <a:pPr algn="ctr" rtl="1">
              <a:spcBef>
                <a:spcPts val="1800"/>
              </a:spcBef>
              <a:defRPr/>
            </a:pPr>
            <a:r>
              <a:rPr lang="ar-EG" sz="7200" b="1" dirty="0"/>
              <a:t>وبِروحِكَ </a:t>
            </a:r>
            <a:r>
              <a:rPr lang="ar-EG" sz="7200" b="1" dirty="0" err="1"/>
              <a:t>اكمل</a:t>
            </a:r>
            <a:r>
              <a:rPr lang="ar-EG" sz="7200" b="1" dirty="0"/>
              <a:t> بِيَديـــــكَ</a:t>
            </a:r>
          </a:p>
          <a:p>
            <a:pPr algn="ctr" rtl="1">
              <a:spcBef>
                <a:spcPts val="1800"/>
              </a:spcBef>
              <a:defRPr/>
            </a:pPr>
            <a:r>
              <a:rPr lang="ar-EG" sz="7200" b="1" dirty="0"/>
              <a:t>إشعَالاً فيَّ أُعلِيـــــكَ</a:t>
            </a:r>
            <a:endParaRPr lang="en-US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29020"/>
            <a:ext cx="9144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200"/>
              </a:spcBef>
              <a:defRPr/>
            </a:pPr>
            <a:r>
              <a:rPr lang="ar-EG" sz="7200" b="1" dirty="0">
                <a:solidFill>
                  <a:srgbClr val="003300"/>
                </a:solidFill>
              </a:rPr>
              <a:t>+ </a:t>
            </a:r>
            <a:r>
              <a:rPr lang="ar-EG" sz="7200" b="1" dirty="0" err="1">
                <a:solidFill>
                  <a:srgbClr val="003300"/>
                </a:solidFill>
              </a:rPr>
              <a:t>فصعيدة</a:t>
            </a:r>
            <a:r>
              <a:rPr lang="ar-EG" sz="7200" b="1" dirty="0">
                <a:solidFill>
                  <a:srgbClr val="003300"/>
                </a:solidFill>
              </a:rPr>
              <a:t> عُمري أن آتي</a:t>
            </a:r>
          </a:p>
          <a:p>
            <a:pPr algn="ctr" rtl="1">
              <a:spcBef>
                <a:spcPts val="1200"/>
              </a:spcBef>
              <a:defRPr/>
            </a:pPr>
            <a:r>
              <a:rPr lang="ar-EG" sz="7200" b="1" dirty="0">
                <a:solidFill>
                  <a:srgbClr val="003300"/>
                </a:solidFill>
              </a:rPr>
              <a:t>يوميـــاً </a:t>
            </a:r>
            <a:r>
              <a:rPr lang="ar-EG" sz="7200" b="1" dirty="0" err="1">
                <a:solidFill>
                  <a:srgbClr val="003300"/>
                </a:solidFill>
              </a:rPr>
              <a:t>لَكَ</a:t>
            </a:r>
            <a:r>
              <a:rPr lang="ar-EG" sz="7200" b="1" dirty="0">
                <a:solidFill>
                  <a:srgbClr val="003300"/>
                </a:solidFill>
              </a:rPr>
              <a:t> عًبرَ صَلاتــــي</a:t>
            </a:r>
          </a:p>
          <a:p>
            <a:pPr algn="ctr" rtl="1">
              <a:spcBef>
                <a:spcPts val="1200"/>
              </a:spcBef>
              <a:defRPr/>
            </a:pPr>
            <a:r>
              <a:rPr lang="ar-EG" sz="7200" b="1" dirty="0">
                <a:solidFill>
                  <a:srgbClr val="003300"/>
                </a:solidFill>
              </a:rPr>
              <a:t>فَلتــــأتِ بِنورِكَ في قَلبــي</a:t>
            </a:r>
          </a:p>
          <a:p>
            <a:pPr algn="ctr" rtl="1">
              <a:spcBef>
                <a:spcPts val="1200"/>
              </a:spcBef>
              <a:defRPr/>
            </a:pPr>
            <a:r>
              <a:rPr lang="ar-EG" sz="7200" b="1" dirty="0">
                <a:solidFill>
                  <a:srgbClr val="003300"/>
                </a:solidFill>
              </a:rPr>
              <a:t>وَلتأتِ بِنارِك لِحيـــــَــــاتي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1869</TotalTime>
  <Words>102</Words>
  <Application>Microsoft Office PowerPoint</Application>
  <PresentationFormat>عرض على الشاشة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209</cp:revision>
  <dcterms:created xsi:type="dcterms:W3CDTF">2021-12-07T14:30:00Z</dcterms:created>
  <dcterms:modified xsi:type="dcterms:W3CDTF">2023-12-21T14:53:31Z</dcterms:modified>
</cp:coreProperties>
</file>