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46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24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/>
              <a:t>أكتر وأكتر كل يوم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400" y="7506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(أكتر وأكتر كل يوم </a:t>
            </a:r>
          </a:p>
          <a:p>
            <a:pPr algn="ctr" rtl="1"/>
            <a:r>
              <a:rPr lang="ar-EG" sz="8000" b="1" dirty="0"/>
              <a:t>بحبه على مر الأيام</a:t>
            </a:r>
            <a:br>
              <a:rPr lang="ar-EG" sz="8000" b="1" dirty="0"/>
            </a:br>
            <a:r>
              <a:rPr lang="ar-EG" sz="8000" b="1" dirty="0" err="1"/>
              <a:t>هاكبر</a:t>
            </a:r>
            <a:r>
              <a:rPr lang="ar-EG" sz="8000" b="1" dirty="0"/>
              <a:t> وأكبر </a:t>
            </a:r>
            <a:r>
              <a:rPr lang="ar-EG" sz="8000" b="1" dirty="0" err="1"/>
              <a:t>عايز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أبقى زيه زيه بالتمام)2</a:t>
            </a:r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25</Words>
  <Application>Microsoft Office PowerPoint</Application>
  <PresentationFormat>عرض على الشاشة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2023-12-21T15:00:57Z</dcterms:modified>
</cp:coreProperties>
</file>