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404" r:id="rId3"/>
    <p:sldId id="405" r:id="rId4"/>
    <p:sldId id="29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56" d="100"/>
          <a:sy n="56" d="100"/>
        </p:scale>
        <p:origin x="76" y="5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12/23/2023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93455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/>
              <a:t>ترنيمة </a:t>
            </a:r>
          </a:p>
          <a:p>
            <a:pPr algn="ctr"/>
            <a:r>
              <a:rPr lang="ar-EG" sz="8000" b="1" dirty="0"/>
              <a:t>إكراٌم ومجٌد وعٌز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48806"/>
            <a:ext cx="914400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1800"/>
              </a:spcBef>
              <a:defRPr/>
            </a:pPr>
            <a:r>
              <a:rPr lang="ar-SA" sz="8000" b="1" dirty="0">
                <a:latin typeface="Times New Roman" charset="0"/>
              </a:rPr>
              <a:t>إكرامٌ ومجدٌ وعزٌّ لك</a:t>
            </a:r>
            <a:endParaRPr lang="en-US" sz="8000" b="1" dirty="0">
              <a:latin typeface="Times New Roman" charset="0"/>
            </a:endParaRPr>
          </a:p>
          <a:p>
            <a:pPr algn="ctr">
              <a:spcBef>
                <a:spcPts val="1800"/>
              </a:spcBef>
              <a:defRPr/>
            </a:pPr>
            <a:r>
              <a:rPr lang="ar-SA" sz="8000" b="1" dirty="0">
                <a:latin typeface="Times New Roman" charset="0"/>
              </a:rPr>
              <a:t>يا أبانا نعبدك </a:t>
            </a:r>
          </a:p>
          <a:p>
            <a:pPr algn="ctr">
              <a:spcBef>
                <a:spcPts val="1800"/>
              </a:spcBef>
              <a:defRPr/>
            </a:pPr>
            <a:r>
              <a:rPr lang="ar-SA" sz="8000" b="1" dirty="0">
                <a:latin typeface="Times New Roman" charset="0"/>
              </a:rPr>
              <a:t>يسوعَ الفادي المخلِّص</a:t>
            </a:r>
          </a:p>
          <a:p>
            <a:pPr algn="ctr">
              <a:spcBef>
                <a:spcPts val="1800"/>
              </a:spcBef>
              <a:defRPr/>
            </a:pPr>
            <a:r>
              <a:rPr lang="ar-SA" sz="8000" b="1" dirty="0">
                <a:latin typeface="Times New Roman" charset="0"/>
              </a:rPr>
              <a:t>روحَ الله ننتظر</a:t>
            </a:r>
            <a:r>
              <a:rPr lang="ar-EG" sz="8000" b="1" dirty="0">
                <a:latin typeface="Times New Roman" charset="0"/>
              </a:rPr>
              <a:t>ك</a:t>
            </a:r>
            <a:r>
              <a:rPr lang="ar-JO" sz="8000" b="1" dirty="0">
                <a:latin typeface="Times New Roman" charset="0"/>
              </a:rPr>
              <a:t>ُ</a:t>
            </a:r>
            <a:r>
              <a:rPr lang="ar-SA" sz="8000" b="1" dirty="0">
                <a:latin typeface="Times New Roman" charset="0"/>
              </a:rPr>
              <a:t> - املأنا</a:t>
            </a:r>
          </a:p>
          <a:p>
            <a:pPr algn="ctr">
              <a:spcBef>
                <a:spcPts val="1800"/>
              </a:spcBef>
              <a:defRPr/>
            </a:pPr>
            <a:endParaRPr lang="ar-SA" sz="8000" b="1" dirty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36827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9977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8000" b="1" dirty="0" err="1">
                <a:latin typeface="Times New Roman (Arabic)" pitchFamily="26" charset="-78"/>
              </a:rPr>
              <a:t>إملأنـا</a:t>
            </a:r>
            <a:r>
              <a:rPr lang="ar-SA" sz="8000" b="1" dirty="0">
                <a:latin typeface="Times New Roman (Arabic)" pitchFamily="26" charset="-78"/>
              </a:rPr>
              <a:t> .. </a:t>
            </a:r>
            <a:r>
              <a:rPr lang="ar-SA" sz="8000" b="1" dirty="0" err="1">
                <a:latin typeface="Times New Roman (Arabic)" pitchFamily="26" charset="-78"/>
              </a:rPr>
              <a:t>إملأنـا</a:t>
            </a:r>
            <a:r>
              <a:rPr lang="ar-SA" sz="8000" b="1" dirty="0">
                <a:latin typeface="Times New Roman (Arabic)" pitchFamily="26" charset="-78"/>
              </a:rPr>
              <a:t> .. </a:t>
            </a:r>
            <a:r>
              <a:rPr lang="ar-SA" sz="8000" b="1" dirty="0" err="1">
                <a:latin typeface="Times New Roman (Arabic)" pitchFamily="26" charset="-78"/>
              </a:rPr>
              <a:t>إملأنـا</a:t>
            </a:r>
            <a:endParaRPr lang="en-US" sz="8000" b="1" dirty="0">
              <a:latin typeface="Times New Roman (Arabic)" pitchFamily="26" charset="-78"/>
            </a:endParaRPr>
          </a:p>
          <a:p>
            <a:pPr algn="ctr">
              <a:lnSpc>
                <a:spcPct val="150000"/>
              </a:lnSpc>
            </a:pPr>
            <a:r>
              <a:rPr lang="ar-SA" sz="8000" b="1" dirty="0">
                <a:latin typeface="Times New Roman (Arabic)" pitchFamily="26" charset="-78"/>
              </a:rPr>
              <a:t>أنهضنـا.. أنهضنـا ..أنهضنـا</a:t>
            </a:r>
            <a:endParaRPr lang="en-US" sz="8000" b="1" dirty="0">
              <a:latin typeface="Times New Roman (Arabic)" pitchFamily="26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</TotalTime>
  <Words>31</Words>
  <Application>Microsoft Office PowerPoint</Application>
  <PresentationFormat>عرض على الشاشة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Times New Roman (Arabic)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258</cp:revision>
  <dcterms:created xsi:type="dcterms:W3CDTF">2021-12-07T14:30:00Z</dcterms:created>
  <dcterms:modified xsi:type="dcterms:W3CDTF">2023-12-23T10:02:10Z</dcterms:modified>
</cp:coreProperties>
</file>