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52" r:id="rId5"/>
    <p:sldId id="348" r:id="rId6"/>
    <p:sldId id="353" r:id="rId7"/>
    <p:sldId id="350" r:id="rId8"/>
    <p:sldId id="35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2"/>
            <p14:sldId id="348"/>
            <p14:sldId id="353"/>
            <p14:sldId id="350"/>
            <p14:sldId id="35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90" d="100"/>
          <a:sy n="90" d="100"/>
        </p:scale>
        <p:origin x="159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EG" sz="8000" b="1" dirty="0"/>
              <a:t>أكرس نفسي </a:t>
            </a:r>
            <a:r>
              <a:rPr lang="ar-EG" sz="8000" b="1" dirty="0" err="1"/>
              <a:t>لك</a:t>
            </a:r>
            <a:r>
              <a:rPr lang="ar-EG" sz="8000" b="1" dirty="0"/>
              <a:t> سيدي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205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(أكرس نفسي لك سيدي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أخصص حبي لك مالكي)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(فقدس حياتي فكري ومقصدي </a:t>
            </a:r>
            <a:r>
              <a:rPr lang="ar-EG" sz="6600" b="1" dirty="0" err="1">
                <a:solidFill>
                  <a:srgbClr val="003300"/>
                </a:solidFill>
              </a:rPr>
              <a:t>لأحيا</a:t>
            </a:r>
            <a:r>
              <a:rPr lang="ar-EG" sz="6600" b="1" dirty="0">
                <a:solidFill>
                  <a:srgbClr val="003300"/>
                </a:solidFill>
              </a:rPr>
              <a:t> لشخصك وحدك لا سواك)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endParaRPr lang="ar-EG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1-(</a:t>
            </a:r>
            <a:r>
              <a:rPr lang="ar-EG" sz="7200" b="1" dirty="0" err="1"/>
              <a:t>لك</a:t>
            </a:r>
            <a:r>
              <a:rPr lang="ar-EG" sz="7200" b="1" dirty="0"/>
              <a:t> نظري </a:t>
            </a:r>
            <a:r>
              <a:rPr lang="ar-EG" sz="7200" b="1" dirty="0" err="1"/>
              <a:t>لك</a:t>
            </a:r>
            <a:r>
              <a:rPr lang="ar-EG" sz="7200" b="1" dirty="0"/>
              <a:t> سمعي </a:t>
            </a:r>
          </a:p>
          <a:p>
            <a:pPr algn="ctr" rtl="1"/>
            <a:r>
              <a:rPr lang="ar-EG" sz="7200" b="1" dirty="0" err="1"/>
              <a:t>لك</a:t>
            </a:r>
            <a:r>
              <a:rPr lang="ar-EG" sz="7200" b="1" dirty="0"/>
              <a:t> قلبي </a:t>
            </a:r>
            <a:r>
              <a:rPr lang="ar-EG" sz="7200" b="1" dirty="0" err="1"/>
              <a:t>ورغائبي</a:t>
            </a:r>
            <a:r>
              <a:rPr lang="ar-EG" sz="7200" b="1" dirty="0"/>
              <a:t>)2</a:t>
            </a:r>
          </a:p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لك</a:t>
            </a:r>
            <a:r>
              <a:rPr lang="ar-EG" sz="7200" b="1" dirty="0"/>
              <a:t> لمسي </a:t>
            </a:r>
            <a:r>
              <a:rPr lang="ar-EG" sz="7200" b="1" dirty="0" err="1"/>
              <a:t>لك</a:t>
            </a:r>
            <a:r>
              <a:rPr lang="ar-EG" sz="7200" b="1" dirty="0"/>
              <a:t> همسي </a:t>
            </a:r>
          </a:p>
          <a:p>
            <a:pPr algn="ctr" rtl="1"/>
            <a:r>
              <a:rPr lang="ar-EG" sz="7200" b="1" dirty="0" err="1"/>
              <a:t>لك</a:t>
            </a:r>
            <a:r>
              <a:rPr lang="ar-EG" sz="7200" b="1" dirty="0"/>
              <a:t> ميلي وإرادتي)2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205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(أكرس نفسي لك سيدي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أخصص حبي لك مالكي)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(فقدس حياتي فكري ومقصدي </a:t>
            </a:r>
            <a:r>
              <a:rPr lang="ar-EG" sz="6600" b="1" dirty="0" err="1">
                <a:solidFill>
                  <a:srgbClr val="003300"/>
                </a:solidFill>
              </a:rPr>
              <a:t>لأحيا</a:t>
            </a:r>
            <a:r>
              <a:rPr lang="ar-EG" sz="6600" b="1" dirty="0">
                <a:solidFill>
                  <a:srgbClr val="003300"/>
                </a:solidFill>
              </a:rPr>
              <a:t> لشخصك وحدك لا سواك)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525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144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2-(أقدم عمري أسلم أمري </a:t>
            </a:r>
          </a:p>
          <a:p>
            <a:pPr algn="ctr" rtl="1"/>
            <a:r>
              <a:rPr lang="ar-EG" sz="7200" b="1" dirty="0"/>
              <a:t>أقدم حاضري ومستقبلي)2</a:t>
            </a:r>
          </a:p>
          <a:p>
            <a:pPr algn="ctr" rtl="1"/>
            <a:r>
              <a:rPr lang="ar-EG" sz="7200" b="1" dirty="0"/>
              <a:t>(كل ما أملك وما يدي تمسك الكل لديك أيها العلـــــي)2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205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(أكرس نفسي لك سيدي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أخصص حبي لك مالكي)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(فقدس حياتي فكري ومقصدي </a:t>
            </a:r>
            <a:r>
              <a:rPr lang="ar-EG" sz="6600" b="1" dirty="0" err="1">
                <a:solidFill>
                  <a:srgbClr val="003300"/>
                </a:solidFill>
              </a:rPr>
              <a:t>لأحيا</a:t>
            </a:r>
            <a:r>
              <a:rPr lang="ar-EG" sz="6600" b="1" dirty="0">
                <a:solidFill>
                  <a:srgbClr val="003300"/>
                </a:solidFill>
              </a:rPr>
              <a:t> لشخصك وحدك لا سواك)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664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3-(أرفع صوتي أضع قلبي أقدم وعدي أن أحيا </a:t>
            </a:r>
            <a:r>
              <a:rPr lang="ar-EG" sz="7200" b="1" dirty="0" err="1"/>
              <a:t>لك</a:t>
            </a:r>
            <a:r>
              <a:rPr lang="ar-EG" sz="7200" b="1" dirty="0"/>
              <a:t>)2</a:t>
            </a:r>
          </a:p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فأمتلكني</a:t>
            </a:r>
            <a:r>
              <a:rPr lang="ar-EG" sz="7200" b="1" dirty="0"/>
              <a:t> بجملتي وباركني </a:t>
            </a:r>
          </a:p>
          <a:p>
            <a:pPr algn="ctr" rtl="1"/>
            <a:r>
              <a:rPr lang="ar-EG" sz="7200" b="1" dirty="0"/>
              <a:t>في خدمتي </a:t>
            </a:r>
            <a:r>
              <a:rPr lang="ar-EG" sz="7200" b="1" dirty="0" err="1"/>
              <a:t>وأستخدمني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سيدي في كرمــــــك)2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205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(أكرس نفسي لك سيدي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أخصص حبي لك مالكي)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(فقدس حياتي فكري ومقصدي </a:t>
            </a:r>
            <a:r>
              <a:rPr lang="ar-EG" sz="6600" b="1" dirty="0" err="1">
                <a:solidFill>
                  <a:srgbClr val="003300"/>
                </a:solidFill>
              </a:rPr>
              <a:t>لأحيا</a:t>
            </a:r>
            <a:r>
              <a:rPr lang="ar-EG" sz="6600" b="1" dirty="0">
                <a:solidFill>
                  <a:srgbClr val="003300"/>
                </a:solidFill>
              </a:rPr>
              <a:t> لشخصك وحدك لا سواك)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219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1875</TotalTime>
  <Words>175</Words>
  <Application>Microsoft Office PowerPoint</Application>
  <PresentationFormat>عرض على الشاشة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209</cp:revision>
  <dcterms:created xsi:type="dcterms:W3CDTF">2021-12-07T14:30:00Z</dcterms:created>
  <dcterms:modified xsi:type="dcterms:W3CDTF">2023-12-23T10:06:58Z</dcterms:modified>
</cp:coreProperties>
</file>