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5" r:id="rId2"/>
    <p:sldId id="346" r:id="rId3"/>
    <p:sldId id="274" r:id="rId4"/>
    <p:sldId id="347" r:id="rId5"/>
    <p:sldId id="348" r:id="rId6"/>
    <p:sldId id="349" r:id="rId7"/>
    <p:sldId id="350" r:id="rId8"/>
    <p:sldId id="29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3"/>
            <p14:sldId id="307"/>
            <p14:sldId id="306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353" autoAdjust="0"/>
    <p:restoredTop sz="94660"/>
  </p:normalViewPr>
  <p:slideViewPr>
    <p:cSldViewPr>
      <p:cViewPr>
        <p:scale>
          <a:sx n="68" d="100"/>
          <a:sy n="68" d="100"/>
        </p:scale>
        <p:origin x="-1152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8704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spcBef>
                <a:spcPts val="2400"/>
              </a:spcBef>
            </a:pPr>
            <a:r>
              <a:rPr lang="ar-SA" altLang="zh-CN" sz="8000" b="1" dirty="0" smtClean="0"/>
              <a:t>إكليله </a:t>
            </a:r>
            <a:r>
              <a:rPr lang="ar-SA" altLang="zh-CN" sz="8000" b="1" dirty="0" err="1" smtClean="0"/>
              <a:t>مضفور</a:t>
            </a:r>
            <a:r>
              <a:rPr lang="ar-SA" altLang="zh-CN" sz="8000" b="1" dirty="0" smtClean="0"/>
              <a:t> بالشوك</a:t>
            </a:r>
            <a:endParaRPr lang="ar-EG" altLang="zh-CN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/>
              <a:t>إكليله </a:t>
            </a:r>
            <a:r>
              <a:rPr lang="ar-EG" sz="8800" b="1" dirty="0" err="1" smtClean="0"/>
              <a:t>مضفور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بالشوك من أجلي</a:t>
            </a:r>
            <a:br>
              <a:rPr lang="ar-EG" sz="8800" b="1" dirty="0" smtClean="0"/>
            </a:br>
            <a:r>
              <a:rPr lang="ar-EG" sz="8800" b="1" dirty="0" smtClean="0"/>
              <a:t>يدمي </a:t>
            </a:r>
            <a:r>
              <a:rPr lang="ar-EG" sz="8800" b="1" dirty="0" err="1" smtClean="0"/>
              <a:t>به</a:t>
            </a:r>
            <a:r>
              <a:rPr lang="ar-EG" sz="8800" b="1" dirty="0" smtClean="0"/>
              <a:t> جبين</a:t>
            </a:r>
            <a:br>
              <a:rPr lang="ar-EG" sz="8800" b="1" dirty="0" smtClean="0"/>
            </a:br>
            <a:r>
              <a:rPr lang="ar-EG" sz="8800" b="1" dirty="0" smtClean="0"/>
              <a:t>فاق سنا النبل</a:t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1120200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800" b="1" dirty="0" smtClean="0"/>
              <a:t>قد وضعته أيد </a:t>
            </a:r>
            <a:r>
              <a:rPr lang="ar-EG" sz="8800" b="1" dirty="0" err="1" smtClean="0"/>
              <a:t>أثمة</a:t>
            </a:r>
            <a:r>
              <a:rPr lang="ar-EG" sz="8800" b="1" dirty="0" smtClean="0"/>
              <a:t> للعار</a:t>
            </a:r>
            <a:br>
              <a:rPr lang="ar-EG" sz="8800" b="1" dirty="0" smtClean="0"/>
            </a:br>
            <a:r>
              <a:rPr lang="ar-EG" sz="8800" b="1" dirty="0" smtClean="0"/>
              <a:t>تاجاً لرأس </a:t>
            </a:r>
            <a:r>
              <a:rPr lang="ar-EG" sz="8800" b="1" dirty="0" err="1" smtClean="0"/>
              <a:t>الفادي</a:t>
            </a:r>
            <a:r>
              <a:rPr lang="ar-EG" sz="8800" b="1" dirty="0" smtClean="0"/>
              <a:t/>
            </a:r>
            <a:br>
              <a:rPr lang="ar-EG" sz="8800" b="1" dirty="0" smtClean="0"/>
            </a:br>
            <a:r>
              <a:rPr lang="ar-EG" sz="8800" b="1" dirty="0" smtClean="0"/>
              <a:t>رب </a:t>
            </a:r>
            <a:r>
              <a:rPr lang="ar-EG" sz="8800" b="1" dirty="0" err="1" smtClean="0"/>
              <a:t>السما</a:t>
            </a:r>
            <a:r>
              <a:rPr lang="ar-EG" sz="8800" b="1" dirty="0" smtClean="0"/>
              <a:t> البار</a:t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4572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/>
              <a:t>بالعار ترضي طوعاً</a:t>
            </a:r>
            <a:br>
              <a:rPr lang="ar-EG" sz="8800" b="1" dirty="0" smtClean="0"/>
            </a:br>
            <a:r>
              <a:rPr lang="ar-EG" sz="8800" b="1" dirty="0" smtClean="0"/>
              <a:t>وألم الصليب</a:t>
            </a:r>
            <a:br>
              <a:rPr lang="ar-EG" sz="8800" b="1" dirty="0" smtClean="0"/>
            </a:br>
            <a:r>
              <a:rPr lang="ar-EG" sz="8800" b="1" dirty="0" smtClean="0"/>
              <a:t>دماك تجري طهراً</a:t>
            </a:r>
            <a:br>
              <a:rPr lang="ar-EG" sz="8800" b="1" dirty="0" smtClean="0"/>
            </a:br>
            <a:r>
              <a:rPr lang="ar-EG" sz="8800" b="1" dirty="0" smtClean="0"/>
              <a:t>للصفح يا حبيب</a:t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344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ar-EG" sz="8800" b="1" dirty="0" smtClean="0"/>
              <a:t>آلامك العظيمة</a:t>
            </a:r>
            <a:br>
              <a:rPr lang="ar-EG" sz="8800" b="1" dirty="0" smtClean="0"/>
            </a:br>
            <a:r>
              <a:rPr lang="ar-EG" sz="8800" b="1" dirty="0" smtClean="0"/>
              <a:t>تخفف الأثقال</a:t>
            </a:r>
            <a:br>
              <a:rPr lang="ar-EG" sz="8800" b="1" dirty="0" smtClean="0"/>
            </a:br>
            <a:r>
              <a:rPr lang="ar-EG" sz="8800" b="1" dirty="0" smtClean="0"/>
              <a:t>وروحك الرحيمة</a:t>
            </a:r>
            <a:br>
              <a:rPr lang="ar-EG" sz="8800" b="1" dirty="0" smtClean="0"/>
            </a:br>
            <a:r>
              <a:rPr lang="ar-EG" sz="8800" b="1" dirty="0" smtClean="0"/>
              <a:t>تحي بنا الآمال</a:t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6863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2400"/>
              </a:spcBef>
            </a:pPr>
            <a:r>
              <a:rPr lang="ar-EG" sz="8800" b="1" dirty="0" smtClean="0"/>
              <a:t>تحت الصليب أجثو</a:t>
            </a:r>
            <a:br>
              <a:rPr lang="ar-EG" sz="8800" b="1" dirty="0" smtClean="0"/>
            </a:br>
            <a:r>
              <a:rPr lang="ar-EG" sz="8800" b="1" dirty="0" smtClean="0"/>
              <a:t>لأرفع الصلاة</a:t>
            </a:r>
            <a:br>
              <a:rPr lang="ar-EG" sz="8800" b="1" dirty="0" smtClean="0"/>
            </a:br>
            <a:r>
              <a:rPr lang="ar-EG" sz="8800" b="1" dirty="0" smtClean="0"/>
              <a:t>مخلصي فداني</a:t>
            </a:r>
            <a:br>
              <a:rPr lang="ar-EG" sz="8800" b="1" dirty="0" smtClean="0"/>
            </a:br>
            <a:r>
              <a:rPr lang="ar-EG" sz="8800" b="1" dirty="0" smtClean="0"/>
              <a:t>بسفكه دماه</a:t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381000"/>
            <a:ext cx="9144000" cy="8217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 smtClean="0"/>
              <a:t>يسوع قد هداني</a:t>
            </a:r>
            <a:br>
              <a:rPr lang="ar-EG" sz="8800" b="1" dirty="0" smtClean="0"/>
            </a:br>
            <a:r>
              <a:rPr lang="ar-EG" sz="8800" b="1" dirty="0" smtClean="0"/>
              <a:t>في ظلمة الوجود</a:t>
            </a:r>
            <a:br>
              <a:rPr lang="ar-EG" sz="8800" b="1" dirty="0" smtClean="0"/>
            </a:br>
            <a:r>
              <a:rPr lang="ar-EG" sz="8800" b="1" dirty="0" smtClean="0"/>
              <a:t>بصلبه أحياني</a:t>
            </a:r>
            <a:br>
              <a:rPr lang="ar-EG" sz="8800" b="1" dirty="0" smtClean="0"/>
            </a:br>
            <a:r>
              <a:rPr lang="ar-EG" sz="8800" b="1" dirty="0" smtClean="0"/>
              <a:t>ففزت بالخلود</a:t>
            </a:r>
          </a:p>
          <a:p>
            <a:pPr algn="ctr"/>
            <a:r>
              <a:rPr lang="ar-EG" sz="8800" b="1" dirty="0" smtClean="0"/>
              <a:t/>
            </a:r>
            <a:br>
              <a:rPr lang="ar-EG" sz="8800" b="1" dirty="0" smtClean="0"/>
            </a:br>
            <a:endParaRPr lang="en-US" sz="8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1868</TotalTime>
  <Words>22</Words>
  <Application>Microsoft Office PowerPoint</Application>
  <PresentationFormat>عرض على الشاشة (3:4)‏</PresentationFormat>
  <Paragraphs>9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208</cp:revision>
  <dcterms:created xsi:type="dcterms:W3CDTF">2021-12-07T14:30:00Z</dcterms:created>
  <dcterms:modified xsi:type="dcterms:W3CDTF">2022-03-19T10:45:06Z</dcterms:modified>
</cp:coreProperties>
</file>