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 smtClean="0"/>
              <a:t>إكليله </a:t>
            </a:r>
            <a:r>
              <a:rPr lang="ar-SA" altLang="zh-CN" sz="8000" b="1" dirty="0" err="1" smtClean="0"/>
              <a:t>مضفور</a:t>
            </a:r>
            <a:r>
              <a:rPr lang="ar-SA" altLang="zh-CN" sz="8000" b="1" dirty="0" smtClean="0"/>
              <a:t> بالشوك</a:t>
            </a:r>
            <a:endParaRPr lang="ar-EG" altLang="zh-CN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/>
              <a:t>إكليله </a:t>
            </a:r>
            <a:r>
              <a:rPr lang="ar-EG" sz="8800" b="1" dirty="0" err="1" smtClean="0"/>
              <a:t>مضفور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بالشوك من أجلي</a:t>
            </a:r>
            <a:br>
              <a:rPr lang="ar-EG" sz="8800" b="1" dirty="0" smtClean="0"/>
            </a:br>
            <a:r>
              <a:rPr lang="ar-EG" sz="8800" b="1" dirty="0" smtClean="0"/>
              <a:t>يدمي </a:t>
            </a:r>
            <a:r>
              <a:rPr lang="ar-EG" sz="8800" b="1" dirty="0" err="1" smtClean="0"/>
              <a:t>به</a:t>
            </a:r>
            <a:r>
              <a:rPr lang="ar-EG" sz="8800" b="1" dirty="0" smtClean="0"/>
              <a:t> جبين</a:t>
            </a:r>
            <a:br>
              <a:rPr lang="ar-EG" sz="8800" b="1" dirty="0" smtClean="0"/>
            </a:br>
            <a:r>
              <a:rPr lang="ar-EG" sz="8800" b="1" dirty="0" smtClean="0"/>
              <a:t>فاق سنا النبل</a:t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20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/>
              <a:t>قد وضعته أيد </a:t>
            </a:r>
            <a:r>
              <a:rPr lang="ar-EG" sz="8800" b="1" dirty="0" err="1" smtClean="0"/>
              <a:t>أثمة</a:t>
            </a:r>
            <a:r>
              <a:rPr lang="ar-EG" sz="8800" b="1" dirty="0" smtClean="0"/>
              <a:t> للعار</a:t>
            </a:r>
            <a:br>
              <a:rPr lang="ar-EG" sz="8800" b="1" dirty="0" smtClean="0"/>
            </a:br>
            <a:r>
              <a:rPr lang="ar-EG" sz="8800" b="1" dirty="0" smtClean="0"/>
              <a:t>تاجاً لرأس </a:t>
            </a:r>
            <a:r>
              <a:rPr lang="ar-EG" sz="8800" b="1" dirty="0" err="1" smtClean="0"/>
              <a:t>الفادي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رب </a:t>
            </a:r>
            <a:r>
              <a:rPr lang="ar-EG" sz="8800" b="1" dirty="0" err="1" smtClean="0"/>
              <a:t>السما</a:t>
            </a:r>
            <a:r>
              <a:rPr lang="ar-EG" sz="8800" b="1" dirty="0" smtClean="0"/>
              <a:t> البار</a:t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/>
              <a:t>بالعار ترضي طوعاً</a:t>
            </a:r>
            <a:br>
              <a:rPr lang="ar-EG" sz="8800" b="1" dirty="0" smtClean="0"/>
            </a:br>
            <a:r>
              <a:rPr lang="ar-EG" sz="8800" b="1" dirty="0" smtClean="0"/>
              <a:t>وألم الصليب</a:t>
            </a:r>
            <a:br>
              <a:rPr lang="ar-EG" sz="8800" b="1" dirty="0" smtClean="0"/>
            </a:br>
            <a:r>
              <a:rPr lang="ar-EG" sz="8800" b="1" dirty="0" smtClean="0"/>
              <a:t>دماك تجري طهراً</a:t>
            </a:r>
            <a:br>
              <a:rPr lang="ar-EG" sz="8800" b="1" dirty="0" smtClean="0"/>
            </a:br>
            <a:r>
              <a:rPr lang="ar-EG" sz="8800" b="1" dirty="0" smtClean="0"/>
              <a:t>للصفح يا حبيب</a:t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800" b="1" dirty="0" smtClean="0"/>
              <a:t>آلامك العظيمة</a:t>
            </a:r>
            <a:br>
              <a:rPr lang="ar-EG" sz="8800" b="1" dirty="0" smtClean="0"/>
            </a:br>
            <a:r>
              <a:rPr lang="ar-EG" sz="8800" b="1" dirty="0" smtClean="0"/>
              <a:t>تخفف الأثقال</a:t>
            </a:r>
            <a:br>
              <a:rPr lang="ar-EG" sz="8800" b="1" dirty="0" smtClean="0"/>
            </a:br>
            <a:r>
              <a:rPr lang="ar-EG" sz="8800" b="1" dirty="0" smtClean="0"/>
              <a:t>وروحك الرحيمة</a:t>
            </a:r>
            <a:br>
              <a:rPr lang="ar-EG" sz="8800" b="1" dirty="0" smtClean="0"/>
            </a:br>
            <a:r>
              <a:rPr lang="ar-EG" sz="8800" b="1" dirty="0" smtClean="0"/>
              <a:t>تحي بنا الآمال</a:t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/>
              <a:t>تحت الصليب أجثو</a:t>
            </a:r>
            <a:br>
              <a:rPr lang="ar-EG" sz="8800" b="1" dirty="0" smtClean="0"/>
            </a:br>
            <a:r>
              <a:rPr lang="ar-EG" sz="8800" b="1" dirty="0" smtClean="0"/>
              <a:t>لأرفع الصلاة</a:t>
            </a:r>
            <a:br>
              <a:rPr lang="ar-EG" sz="8800" b="1" dirty="0" smtClean="0"/>
            </a:br>
            <a:r>
              <a:rPr lang="ar-EG" sz="8800" b="1" dirty="0" smtClean="0"/>
              <a:t>مخلصي فداني</a:t>
            </a:r>
            <a:br>
              <a:rPr lang="ar-EG" sz="8800" b="1" dirty="0" smtClean="0"/>
            </a:br>
            <a:r>
              <a:rPr lang="ar-EG" sz="8800" b="1" dirty="0" smtClean="0"/>
              <a:t>بسفكه دماه</a:t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يسوع قد هداني</a:t>
            </a:r>
            <a:br>
              <a:rPr lang="ar-EG" sz="8800" b="1" dirty="0" smtClean="0"/>
            </a:br>
            <a:r>
              <a:rPr lang="ar-EG" sz="8800" b="1" dirty="0" smtClean="0"/>
              <a:t>في ظلمة الوجود</a:t>
            </a:r>
            <a:br>
              <a:rPr lang="ar-EG" sz="8800" b="1" dirty="0" smtClean="0"/>
            </a:br>
            <a:r>
              <a:rPr lang="ar-EG" sz="8800" b="1" dirty="0" smtClean="0"/>
              <a:t>بصلبه أحياني</a:t>
            </a:r>
            <a:br>
              <a:rPr lang="ar-EG" sz="8800" b="1" dirty="0" smtClean="0"/>
            </a:br>
            <a:r>
              <a:rPr lang="ar-EG" sz="8800" b="1" dirty="0" smtClean="0"/>
              <a:t>ففزت بالخلود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22</Words>
  <Application>Microsoft Office PowerPoint</Application>
  <PresentationFormat>عرض على الشاشة (3:4)‏</PresentationFormat>
  <Paragraphs>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208</cp:revision>
  <dcterms:created xsi:type="dcterms:W3CDTF">2021-12-07T14:30:00Z</dcterms:created>
  <dcterms:modified xsi:type="dcterms:W3CDTF">2022-03-19T10:45:06Z</dcterms:modified>
</cp:coreProperties>
</file>