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274" r:id="rId4"/>
    <p:sldId id="351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EG" sz="8000" b="1" dirty="0"/>
              <a:t>الآن حرية وشفاء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الآن حرية وشفاء</a:t>
            </a:r>
            <a:br>
              <a:rPr lang="ar-EG" sz="8800" b="1" dirty="0"/>
            </a:br>
            <a:r>
              <a:rPr lang="ar-EG" sz="8800" b="1" dirty="0"/>
              <a:t>عمل عظيم لله</a:t>
            </a:r>
            <a:br>
              <a:rPr lang="ar-EG" sz="8800" b="1" dirty="0"/>
            </a:br>
            <a:r>
              <a:rPr lang="ar-EG" sz="8800" b="1" dirty="0"/>
              <a:t>الرب في وسطنا </a:t>
            </a:r>
          </a:p>
          <a:p>
            <a:pPr algn="ctr" rtl="1"/>
            <a:r>
              <a:rPr lang="ar-EG" sz="8800" b="1" dirty="0"/>
              <a:t>الآن هن</a:t>
            </a:r>
            <a:endParaRPr lang="ar-SA" sz="88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33472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أحزاننا حملها</a:t>
            </a:r>
            <a:br>
              <a:rPr lang="ar-EG" sz="8800" b="1" dirty="0"/>
            </a:br>
            <a:r>
              <a:rPr lang="ar-EG" sz="8800" b="1" dirty="0"/>
              <a:t>أوجاعنا تحملها</a:t>
            </a:r>
            <a:br>
              <a:rPr lang="ar-EG" sz="8800" b="1" dirty="0"/>
            </a:br>
            <a:r>
              <a:rPr lang="ar-EG" sz="8800" b="1" dirty="0"/>
              <a:t>وبجلدته شفينا</a:t>
            </a:r>
            <a:br>
              <a:rPr lang="ar-EG" sz="8800" b="1" dirty="0"/>
            </a:br>
            <a:r>
              <a:rPr lang="ar-EG" sz="8800" b="1" dirty="0"/>
              <a:t>آمين</a:t>
            </a:r>
            <a:br>
              <a:rPr lang="ar-EG" sz="8800" b="1" dirty="0"/>
            </a:br>
            <a:endParaRPr lang="ar-SA" sz="96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7766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والقادر أن يفعل</a:t>
            </a:r>
            <a:br>
              <a:rPr lang="ar-EG" sz="8800" b="1" dirty="0"/>
            </a:br>
            <a:r>
              <a:rPr lang="ar-EG" sz="8800" b="1" dirty="0"/>
              <a:t>أكثر جداً مما</a:t>
            </a:r>
            <a:br>
              <a:rPr lang="ar-EG" sz="8800" b="1" dirty="0"/>
            </a:br>
            <a:r>
              <a:rPr lang="ar-EG" sz="8800" b="1" dirty="0"/>
              <a:t>نطلب أو نفتكر</a:t>
            </a:r>
            <a:br>
              <a:rPr lang="ar-EG" sz="8800" b="1" dirty="0"/>
            </a:br>
            <a:r>
              <a:rPr lang="ar-EG" sz="8800" b="1" dirty="0"/>
              <a:t>آمين</a:t>
            </a:r>
          </a:p>
          <a:p>
            <a:pPr algn="ctr"/>
            <a:br>
              <a:rPr lang="ar-EG" sz="8800" b="1" dirty="0"/>
            </a:br>
            <a:endParaRPr lang="ar-SA" sz="88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1870</TotalTime>
  <Words>42</Words>
  <Application>Microsoft Office PowerPoint</Application>
  <PresentationFormat>عرض على الشاشة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211</cp:revision>
  <dcterms:created xsi:type="dcterms:W3CDTF">2021-12-07T14:30:00Z</dcterms:created>
  <dcterms:modified xsi:type="dcterms:W3CDTF">2023-12-23T12:48:32Z</dcterms:modified>
</cp:coreProperties>
</file>