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0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الأغنية الروحية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سرورنا وأغانينا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في امتحان ليالينا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</a:t>
            </a:r>
            <a:r>
              <a:rPr lang="ar-EG" sz="8000" b="1" dirty="0" err="1">
                <a:solidFill>
                  <a:srgbClr val="003300"/>
                </a:solidFill>
              </a:rPr>
              <a:t>مسيج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حوالينا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كل فرحنا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1- حلوة الأغنية الروحية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من قلب المتوكل عليك ...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واللحن </a:t>
            </a:r>
            <a:r>
              <a:rPr lang="ar-EG" sz="6600" b="1" dirty="0" err="1"/>
              <a:t>الدايب</a:t>
            </a:r>
            <a:r>
              <a:rPr lang="ar-EG" sz="6600" b="1" dirty="0"/>
              <a:t> في حروف الحب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وعين ناظرة </a:t>
            </a:r>
            <a:r>
              <a:rPr lang="ar-EG" sz="6600" b="1" dirty="0" err="1"/>
              <a:t>اليك</a:t>
            </a:r>
            <a:r>
              <a:rPr lang="ar-EG" sz="6600" b="1" dirty="0"/>
              <a:t> ...</a:t>
            </a:r>
            <a:r>
              <a:rPr lang="ar-EG" sz="6600" b="1" dirty="0" err="1"/>
              <a:t>هللويا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حلوة الأغنية </a:t>
            </a:r>
            <a:r>
              <a:rPr lang="ar-EG" sz="6600" b="1" dirty="0" err="1"/>
              <a:t>اما</a:t>
            </a:r>
            <a:r>
              <a:rPr lang="ar-EG" sz="6600" b="1" dirty="0"/>
              <a:t> </a:t>
            </a:r>
            <a:r>
              <a:rPr lang="ar-EG" sz="6600" b="1" dirty="0" err="1"/>
              <a:t>بتيجي</a:t>
            </a:r>
            <a:r>
              <a:rPr lang="ar-EG" sz="6600" b="1" dirty="0"/>
              <a:t> 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ف ليالينا تقوي </a:t>
            </a:r>
            <a:r>
              <a:rPr lang="ar-EG" sz="6600" b="1" dirty="0" err="1"/>
              <a:t>الايمان</a:t>
            </a:r>
            <a:r>
              <a:rPr lang="ar-EG" sz="6600" b="1" dirty="0"/>
              <a:t>...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حلو الإنشاد </a:t>
            </a:r>
            <a:r>
              <a:rPr lang="ar-EG" sz="6600" b="1" dirty="0" err="1"/>
              <a:t>اما</a:t>
            </a:r>
            <a:r>
              <a:rPr lang="ar-EG" sz="6600" b="1" dirty="0"/>
              <a:t> </a:t>
            </a:r>
            <a:r>
              <a:rPr lang="ar-EG" sz="6600" b="1" dirty="0" err="1"/>
              <a:t>بيجمع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 err="1"/>
              <a:t>السهران</a:t>
            </a:r>
            <a:r>
              <a:rPr lang="ar-EG" sz="6600" b="1" dirty="0"/>
              <a:t> ويا </a:t>
            </a:r>
            <a:r>
              <a:rPr lang="ar-EG" sz="6600" b="1" dirty="0" err="1"/>
              <a:t>السهران</a:t>
            </a:r>
            <a:r>
              <a:rPr lang="ar-EG" sz="6600" b="1" dirty="0"/>
              <a:t>..</a:t>
            </a:r>
            <a:r>
              <a:rPr lang="ar-EG" sz="6600" b="1" dirty="0" err="1"/>
              <a:t>هللويا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سرورنا وأغانينا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في امتحان ليالينا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</a:t>
            </a:r>
            <a:r>
              <a:rPr lang="ar-EG" sz="8000" b="1" dirty="0" err="1">
                <a:solidFill>
                  <a:srgbClr val="003300"/>
                </a:solidFill>
              </a:rPr>
              <a:t>مسيج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حوالينا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كل فرحنا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128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2- </a:t>
            </a:r>
            <a:r>
              <a:rPr lang="ar-EG" sz="6600" b="1" dirty="0" err="1"/>
              <a:t>ماحلاها</a:t>
            </a:r>
            <a:r>
              <a:rPr lang="ar-EG" sz="6600" b="1" dirty="0"/>
              <a:t> الحضرة </a:t>
            </a:r>
            <a:r>
              <a:rPr lang="ar-EG" sz="6600" b="1" dirty="0" err="1"/>
              <a:t>الالهيه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والنور </a:t>
            </a:r>
            <a:r>
              <a:rPr lang="ar-EG" sz="6600" b="1" dirty="0" err="1"/>
              <a:t>بيحاوط</a:t>
            </a:r>
            <a:r>
              <a:rPr lang="ar-EG" sz="6600" b="1" dirty="0"/>
              <a:t> الساجدين..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يا محلا قلوب فاضت ريا </a:t>
            </a:r>
            <a:r>
              <a:rPr lang="ar-EG" sz="6600" b="1" dirty="0" err="1"/>
              <a:t>وبصيره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تعدي حدود العين ...</a:t>
            </a:r>
            <a:r>
              <a:rPr lang="ar-EG" sz="6600" b="1" dirty="0" err="1"/>
              <a:t>هللويا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36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وكأننا عابرين الحاجز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ونخطي </a:t>
            </a:r>
            <a:r>
              <a:rPr lang="ar-EG" sz="6600" b="1" dirty="0" err="1"/>
              <a:t>اعتاب</a:t>
            </a:r>
            <a:r>
              <a:rPr lang="ar-EG" sz="6600" b="1" dirty="0"/>
              <a:t> السموات..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حتى الفاتر ولا العاجز تترد له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روحه بالصلوات...</a:t>
            </a:r>
            <a:r>
              <a:rPr lang="ar-EG" sz="6600" b="1" dirty="0" err="1"/>
              <a:t>هللويا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سرورنا وأغانينا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في امتحان ليالينا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يا </a:t>
            </a:r>
            <a:r>
              <a:rPr lang="ar-EG" sz="8000" b="1" dirty="0" err="1">
                <a:solidFill>
                  <a:srgbClr val="003300"/>
                </a:solidFill>
              </a:rPr>
              <a:t>مسيج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حوالينا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كل فرحنا </a:t>
            </a: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98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000" b="1" dirty="0"/>
              <a:t>3- حلوة </a:t>
            </a:r>
            <a:r>
              <a:rPr lang="ar-EG" sz="6000" b="1" dirty="0" err="1"/>
              <a:t>الاغنية</a:t>
            </a:r>
            <a:r>
              <a:rPr lang="ar-EG" sz="6000" b="1" dirty="0"/>
              <a:t> الروحية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000" b="1" dirty="0"/>
              <a:t>وروحك </a:t>
            </a:r>
            <a:r>
              <a:rPr lang="ar-EG" sz="6000" b="1" dirty="0" err="1"/>
              <a:t>بيها</a:t>
            </a:r>
            <a:r>
              <a:rPr lang="ar-EG" sz="6000" b="1" dirty="0"/>
              <a:t> يعيد التقديس ..</a:t>
            </a:r>
            <a:r>
              <a:rPr lang="ar-EG" sz="6000" b="1" dirty="0" err="1"/>
              <a:t>هللويا</a:t>
            </a:r>
            <a:endParaRPr lang="ar-EG" sz="60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000" b="1" dirty="0"/>
              <a:t>ومدد للجندي اللي يحارب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000" b="1" dirty="0"/>
              <a:t>وسلاحنا بيه نطرد </a:t>
            </a:r>
            <a:r>
              <a:rPr lang="ar-EG" sz="6000" b="1" dirty="0" err="1"/>
              <a:t>ابليس</a:t>
            </a:r>
            <a:r>
              <a:rPr lang="ar-EG" sz="6000" b="1" dirty="0"/>
              <a:t> ...</a:t>
            </a:r>
            <a:r>
              <a:rPr lang="ar-EG" sz="6000" b="1" dirty="0" err="1"/>
              <a:t>هللويا</a:t>
            </a:r>
            <a:endParaRPr lang="en-US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يا محلا مؤمن متمسك بالوعد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 err="1"/>
              <a:t>وابدا</a:t>
            </a:r>
            <a:r>
              <a:rPr lang="ar-EG" sz="6600" b="1" dirty="0"/>
              <a:t> ما يرخيه..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قلبه في سكينه ما يتشكك</a:t>
            </a:r>
          </a:p>
          <a:p>
            <a:pPr algn="ctr" rtl="1">
              <a:spcBef>
                <a:spcPts val="2400"/>
              </a:spcBef>
              <a:buFont typeface="Arial" charset="0"/>
              <a:buNone/>
            </a:pPr>
            <a:r>
              <a:rPr lang="ar-EG" sz="6600" b="1" dirty="0"/>
              <a:t>عن بعد مميز من أغانيه...</a:t>
            </a:r>
            <a:r>
              <a:rPr lang="ar-EG" sz="6600" b="1" dirty="0" err="1"/>
              <a:t>هللويا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</TotalTime>
  <Words>170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2023-12-23T12:40:37Z</dcterms:modified>
</cp:coreProperties>
</file>