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59" r:id="rId3"/>
    <p:sldId id="274" r:id="rId4"/>
    <p:sldId id="360" r:id="rId5"/>
    <p:sldId id="350" r:id="rId6"/>
    <p:sldId id="361" r:id="rId7"/>
    <p:sldId id="353" r:id="rId8"/>
    <p:sldId id="362" r:id="rId9"/>
    <p:sldId id="356" r:id="rId10"/>
    <p:sldId id="35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9"/>
            <p14:sldId id="274"/>
            <p14:sldId id="360"/>
            <p14:sldId id="350"/>
            <p14:sldId id="361"/>
            <p14:sldId id="353"/>
            <p14:sldId id="362"/>
            <p14:sldId id="356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الإيمان هو اليقين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043"/>
            <a:ext cx="9144000" cy="603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اليقين بالوعود ويا الآمين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المعين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بالإيمان نقدر نشوف اللي </a:t>
            </a:r>
            <a:r>
              <a:rPr lang="ar-EG" sz="4800" b="1" dirty="0" err="1">
                <a:solidFill>
                  <a:srgbClr val="003300"/>
                </a:solidFill>
              </a:rPr>
              <a:t>ماشافهوش</a:t>
            </a:r>
            <a:r>
              <a:rPr lang="ar-EG" sz="4800" b="1" dirty="0">
                <a:solidFill>
                  <a:srgbClr val="003300"/>
                </a:solidFill>
              </a:rPr>
              <a:t> ألوف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بالإيمان </a:t>
            </a:r>
            <a:r>
              <a:rPr lang="ar-EG" sz="5400" b="1" dirty="0" err="1">
                <a:solidFill>
                  <a:srgbClr val="003300"/>
                </a:solidFill>
              </a:rPr>
              <a:t>مانخافش</a:t>
            </a:r>
            <a:r>
              <a:rPr lang="ar-EG" sz="5400" b="1" dirty="0">
                <a:solidFill>
                  <a:srgbClr val="003300"/>
                </a:solidFill>
              </a:rPr>
              <a:t> خوف</a:t>
            </a:r>
            <a:endParaRPr lang="ar-SA" sz="54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043"/>
            <a:ext cx="9144000" cy="603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اليقين بالوعود ويا الآمين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المعين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بالإيمان نقدر نشوف اللي </a:t>
            </a:r>
            <a:r>
              <a:rPr lang="ar-EG" sz="4800" b="1" dirty="0" err="1">
                <a:solidFill>
                  <a:srgbClr val="003300"/>
                </a:solidFill>
              </a:rPr>
              <a:t>ماشافهوش</a:t>
            </a:r>
            <a:r>
              <a:rPr lang="ar-EG" sz="4800" b="1" dirty="0">
                <a:solidFill>
                  <a:srgbClr val="003300"/>
                </a:solidFill>
              </a:rPr>
              <a:t> ألوف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بالإيمان </a:t>
            </a:r>
            <a:r>
              <a:rPr lang="ar-EG" sz="5400" b="1" dirty="0" err="1">
                <a:solidFill>
                  <a:srgbClr val="003300"/>
                </a:solidFill>
              </a:rPr>
              <a:t>مانخافش</a:t>
            </a:r>
            <a:r>
              <a:rPr lang="ar-EG" sz="5400" b="1" dirty="0">
                <a:solidFill>
                  <a:srgbClr val="003300"/>
                </a:solidFill>
              </a:rPr>
              <a:t> خوف</a:t>
            </a:r>
            <a:endParaRPr lang="ar-SA" sz="54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2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بالإيمان نترك مساكن </a:t>
            </a:r>
          </a:p>
          <a:p>
            <a:pPr algn="ctr" rtl="1"/>
            <a:r>
              <a:rPr lang="ar-EG" sz="7200" b="1" dirty="0"/>
              <a:t>غرباء على الأرض لكن</a:t>
            </a:r>
            <a:br>
              <a:rPr lang="ar-EG" sz="7200" b="1" dirty="0"/>
            </a:br>
            <a:r>
              <a:rPr lang="ar-EG" sz="7200" b="1" dirty="0"/>
              <a:t>لينا في الأمجاد مدينة </a:t>
            </a:r>
          </a:p>
          <a:p>
            <a:pPr algn="ctr" rtl="1"/>
            <a:r>
              <a:rPr lang="ar-EG" sz="7200" b="1" dirty="0"/>
              <a:t>فيها محفوظة الأماكن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043"/>
            <a:ext cx="9144000" cy="603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اليقين بالوعود ويا الآمين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المعين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بالإيمان نقدر نشوف اللي </a:t>
            </a:r>
            <a:r>
              <a:rPr lang="ar-EG" sz="4800" b="1" dirty="0" err="1">
                <a:solidFill>
                  <a:srgbClr val="003300"/>
                </a:solidFill>
              </a:rPr>
              <a:t>ماشافهوش</a:t>
            </a:r>
            <a:r>
              <a:rPr lang="ar-EG" sz="4800" b="1" dirty="0">
                <a:solidFill>
                  <a:srgbClr val="003300"/>
                </a:solidFill>
              </a:rPr>
              <a:t> ألوف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بالإيمان </a:t>
            </a:r>
            <a:r>
              <a:rPr lang="ar-EG" sz="5400" b="1" dirty="0" err="1">
                <a:solidFill>
                  <a:srgbClr val="003300"/>
                </a:solidFill>
              </a:rPr>
              <a:t>مانخافش</a:t>
            </a:r>
            <a:r>
              <a:rPr lang="ar-EG" sz="5400" b="1" dirty="0">
                <a:solidFill>
                  <a:srgbClr val="003300"/>
                </a:solidFill>
              </a:rPr>
              <a:t> خوف</a:t>
            </a:r>
            <a:endParaRPr lang="ar-SA" sz="54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8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 </a:t>
            </a:r>
          </a:p>
          <a:p>
            <a:pPr algn="ctr" rtl="1"/>
            <a:r>
              <a:rPr lang="ar-EG" sz="7200" b="1" dirty="0"/>
              <a:t>بالإيمان نقهر ممالك </a:t>
            </a:r>
          </a:p>
          <a:p>
            <a:pPr algn="ctr" rtl="1"/>
            <a:r>
              <a:rPr lang="ar-EG" sz="7200" b="1" dirty="0"/>
              <a:t>نضوي في الليل اللي حالك</a:t>
            </a:r>
            <a:br>
              <a:rPr lang="ar-EG" sz="7200" b="1" dirty="0"/>
            </a:br>
            <a:r>
              <a:rPr lang="ar-EG" sz="7200" b="1" dirty="0"/>
              <a:t>يطلع البر ووعودنا </a:t>
            </a:r>
          </a:p>
          <a:p>
            <a:pPr algn="ctr" rtl="1"/>
            <a:r>
              <a:rPr lang="ar-EG" sz="7200" b="1" dirty="0"/>
              <a:t>فينا بالرب اللي مالك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043"/>
            <a:ext cx="9144000" cy="603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اليقين بالوعود ويا الآمين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المعين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بالإيمان نقدر نشوف اللي </a:t>
            </a:r>
            <a:r>
              <a:rPr lang="ar-EG" sz="4800" b="1" dirty="0" err="1">
                <a:solidFill>
                  <a:srgbClr val="003300"/>
                </a:solidFill>
              </a:rPr>
              <a:t>ماشافهوش</a:t>
            </a:r>
            <a:r>
              <a:rPr lang="ar-EG" sz="4800" b="1" dirty="0">
                <a:solidFill>
                  <a:srgbClr val="003300"/>
                </a:solidFill>
              </a:rPr>
              <a:t> ألوف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بالإيمان </a:t>
            </a:r>
            <a:r>
              <a:rPr lang="ar-EG" sz="5400" b="1" dirty="0" err="1">
                <a:solidFill>
                  <a:srgbClr val="003300"/>
                </a:solidFill>
              </a:rPr>
              <a:t>مانخافش</a:t>
            </a:r>
            <a:r>
              <a:rPr lang="ar-EG" sz="5400" b="1" dirty="0">
                <a:solidFill>
                  <a:srgbClr val="003300"/>
                </a:solidFill>
              </a:rPr>
              <a:t> خوف</a:t>
            </a:r>
            <a:endParaRPr lang="ar-SA" sz="54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2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بالإيمان نطلب مدينة </a:t>
            </a:r>
          </a:p>
          <a:p>
            <a:pPr algn="ctr" rtl="1"/>
            <a:r>
              <a:rPr lang="ar-EG" sz="7200" b="1" dirty="0"/>
              <a:t>أورشليم منية عيننا</a:t>
            </a:r>
            <a:br>
              <a:rPr lang="ar-EG" sz="7200" b="1" dirty="0"/>
            </a:br>
            <a:r>
              <a:rPr lang="ar-EG" sz="7200" b="1" dirty="0"/>
              <a:t>إحنا ليها وهي لينا </a:t>
            </a:r>
          </a:p>
          <a:p>
            <a:pPr algn="ctr" rtl="1"/>
            <a:r>
              <a:rPr lang="ar-EG" sz="7200" b="1" dirty="0"/>
              <a:t>ويا باريها فادينا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6043"/>
            <a:ext cx="9144000" cy="6032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اليقين بالوعود ويا الآمين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الإيمان هو المعين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3300"/>
                </a:solidFill>
              </a:rPr>
              <a:t>بالإيمان نقدر نشوف اللي </a:t>
            </a:r>
            <a:r>
              <a:rPr lang="ar-EG" sz="4800" b="1" dirty="0" err="1">
                <a:solidFill>
                  <a:srgbClr val="003300"/>
                </a:solidFill>
              </a:rPr>
              <a:t>ماشافهوش</a:t>
            </a:r>
            <a:r>
              <a:rPr lang="ar-EG" sz="4800" b="1" dirty="0">
                <a:solidFill>
                  <a:srgbClr val="003300"/>
                </a:solidFill>
              </a:rPr>
              <a:t> ألوف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بالإيمان </a:t>
            </a:r>
            <a:r>
              <a:rPr lang="ar-EG" sz="5400" b="1" dirty="0" err="1">
                <a:solidFill>
                  <a:srgbClr val="003300"/>
                </a:solidFill>
              </a:rPr>
              <a:t>مانخافش</a:t>
            </a:r>
            <a:r>
              <a:rPr lang="ar-EG" sz="5400" b="1" dirty="0">
                <a:solidFill>
                  <a:srgbClr val="003300"/>
                </a:solidFill>
              </a:rPr>
              <a:t> خوف</a:t>
            </a:r>
            <a:endParaRPr lang="ar-SA" sz="54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5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0587"/>
            <a:ext cx="91440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 </a:t>
            </a:r>
          </a:p>
          <a:p>
            <a:pPr algn="ctr" rtl="1"/>
            <a:r>
              <a:rPr lang="ar-EG" sz="7200" b="1" dirty="0" err="1"/>
              <a:t>يالإيمان</a:t>
            </a:r>
            <a:r>
              <a:rPr lang="ar-EG" sz="7200" b="1" dirty="0"/>
              <a:t> بنشوف وطنا</a:t>
            </a:r>
          </a:p>
          <a:p>
            <a:pPr algn="ctr" rtl="1"/>
            <a:r>
              <a:rPr lang="ar-EG" sz="7200" b="1" dirty="0"/>
              <a:t> بالإيمان </a:t>
            </a:r>
            <a:r>
              <a:rPr lang="ar-EG" sz="7200" b="1" dirty="0" err="1"/>
              <a:t>بنيجي</a:t>
            </a:r>
            <a:r>
              <a:rPr lang="ar-EG" sz="7200" b="1" dirty="0"/>
              <a:t> دارنا</a:t>
            </a:r>
            <a:br>
              <a:rPr lang="ar-EG" sz="7200" b="1" dirty="0"/>
            </a:br>
            <a:r>
              <a:rPr lang="ar-EG" sz="7200" b="1" dirty="0"/>
              <a:t>مهما طال بينا سفرنا </a:t>
            </a:r>
          </a:p>
          <a:p>
            <a:pPr algn="ctr" rtl="1"/>
            <a:r>
              <a:rPr lang="ar-EG" sz="7200" b="1" dirty="0"/>
              <a:t>مهما طال بينا سهرنا</a:t>
            </a:r>
          </a:p>
          <a:p>
            <a:pPr algn="ctr"/>
            <a:br>
              <a:rPr lang="ar-EG" sz="72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170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2023-12-23T12:55:52Z</dcterms:modified>
</cp:coreProperties>
</file>