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351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35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1" d="100"/>
          <a:sy n="91" d="100"/>
        </p:scale>
        <p:origin x="1552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041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/>
            <a:r>
              <a:rPr lang="ar-SA" sz="8000" b="1" dirty="0">
                <a:latin typeface="Times New Roman" pitchFamily="18" charset="0"/>
              </a:rPr>
              <a:t>ألا تعـود فتحيـيـنا</a:t>
            </a:r>
            <a:endParaRPr lang="ar-EG" sz="8000" b="1" dirty="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63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ألا تعودُ فتحيينا</a:t>
            </a:r>
          </a:p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وتبني ما انهدم فينا</a:t>
            </a:r>
          </a:p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فتملأ القلبَ بفَرَحٍ</a:t>
            </a:r>
          </a:p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يزيلُ أحزانَ ماضينا</a:t>
            </a:r>
            <a:endParaRPr lang="en-US" sz="88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كم من عُهودٍ قطعناها</a:t>
            </a:r>
          </a:p>
          <a:p>
            <a:pPr algn="ctr" rtl="1"/>
            <a:r>
              <a:rPr lang="ar-EG" sz="7200" b="1" dirty="0"/>
              <a:t>ثم بجهلٍ نسِيناها</a:t>
            </a:r>
          </a:p>
          <a:p>
            <a:pPr algn="ctr" rtl="1"/>
            <a:r>
              <a:rPr lang="ar-EG" sz="7200" b="1" dirty="0"/>
              <a:t>أين محبتنا الأولى</a:t>
            </a:r>
          </a:p>
          <a:p>
            <a:pPr algn="ctr" rtl="1"/>
            <a:r>
              <a:rPr lang="ar-EG" sz="7200" b="1" dirty="0"/>
              <a:t>هل سنعود ونحياها</a:t>
            </a:r>
            <a:endParaRPr lang="en-US" sz="7200" b="1" dirty="0"/>
          </a:p>
          <a:p>
            <a:pPr algn="ctr" rtl="1"/>
            <a:endParaRPr lang="ar-EG" sz="7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63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ألا تعودُ فتحيينا</a:t>
            </a:r>
          </a:p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وتبني ما انهدم فينا</a:t>
            </a:r>
          </a:p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فتملأ القلبَ بفَرَحٍ</a:t>
            </a:r>
          </a:p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يزيلُ أحزانَ ماضينا</a:t>
            </a:r>
            <a:endParaRPr 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020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462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كم من ثعالبَ وزوانٍ</a:t>
            </a:r>
          </a:p>
          <a:p>
            <a:pPr algn="ctr" rtl="1"/>
            <a:r>
              <a:rPr lang="ar-EG" sz="7200" b="1" dirty="0"/>
              <a:t>كم من هزائمَ وهوانٍ</a:t>
            </a:r>
          </a:p>
          <a:p>
            <a:pPr algn="ctr" rtl="1"/>
            <a:r>
              <a:rPr lang="ar-EG" sz="7200" b="1" dirty="0"/>
              <a:t>صارت حياتنا فارغةً</a:t>
            </a:r>
          </a:p>
          <a:p>
            <a:pPr algn="ctr" rtl="1"/>
            <a:r>
              <a:rPr lang="ar-EG" sz="7200" b="1" dirty="0"/>
              <a:t>ككلماتٍ بلا معانٍ</a:t>
            </a:r>
          </a:p>
          <a:p>
            <a:pPr algn="ctr" rtl="1"/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25482010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63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ألا تعودُ فتحيينا</a:t>
            </a:r>
          </a:p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وتبني ما انهدم فينا</a:t>
            </a:r>
          </a:p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فتملأ القلبَ بفَرَحٍ</a:t>
            </a:r>
          </a:p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يزيلُ أحزانَ ماضينا</a:t>
            </a:r>
            <a:endParaRPr 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944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46293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كم مرةً نحنُ حاوَلنا</a:t>
            </a:r>
          </a:p>
          <a:p>
            <a:pPr algn="ctr" rtl="1"/>
            <a:r>
              <a:rPr lang="ar-EG" sz="7200" b="1" dirty="0"/>
              <a:t>لكن كثيرًا ما فَشِلنا</a:t>
            </a:r>
          </a:p>
          <a:p>
            <a:pPr algn="ctr" rtl="1"/>
            <a:r>
              <a:rPr lang="ar-EG" sz="7200" b="1" dirty="0"/>
              <a:t>والآن نرفعُ أعيننا</a:t>
            </a:r>
          </a:p>
          <a:p>
            <a:pPr algn="ctr" rtl="1"/>
            <a:r>
              <a:rPr lang="ar-EG" sz="7200" b="1" dirty="0"/>
              <a:t>إليك يا ربُّ ارحمنا</a:t>
            </a:r>
          </a:p>
        </p:txBody>
      </p:sp>
    </p:spTree>
    <p:extLst>
      <p:ext uri="{BB962C8B-B14F-4D97-AF65-F5344CB8AC3E}">
        <p14:creationId xmlns:p14="http://schemas.microsoft.com/office/powerpoint/2010/main" val="2483497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630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ألا تعودُ فتحيينا</a:t>
            </a:r>
          </a:p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وتبني ما انهدم فينا</a:t>
            </a:r>
          </a:p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فتملأ القلبَ بفَرَحٍ</a:t>
            </a:r>
          </a:p>
          <a:p>
            <a:pPr algn="ctr"/>
            <a:r>
              <a:rPr lang="ar-SA" sz="8800" b="1" dirty="0">
                <a:solidFill>
                  <a:srgbClr val="003300"/>
                </a:solidFill>
                <a:latin typeface="Times New Roman" pitchFamily="18" charset="0"/>
              </a:rPr>
              <a:t>يزيلُ أحزانَ ماضينا</a:t>
            </a:r>
            <a:endParaRPr lang="en-US" sz="88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4288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1877</TotalTime>
  <Words>101</Words>
  <Application>Microsoft Office PowerPoint</Application>
  <PresentationFormat>عرض على الشاشة (4:3)</PresentationFormat>
  <Paragraphs>33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210</cp:revision>
  <dcterms:created xsi:type="dcterms:W3CDTF">2021-12-07T14:30:00Z</dcterms:created>
  <dcterms:modified xsi:type="dcterms:W3CDTF">2023-05-15T13:16:15Z</dcterms:modified>
</cp:coreProperties>
</file>