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347" r:id="rId4"/>
    <p:sldId id="348" r:id="rId5"/>
    <p:sldId id="349" r:id="rId6"/>
    <p:sldId id="350" r:id="rId7"/>
    <p:sldId id="35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70" d="100"/>
          <a:sy n="70" d="100"/>
        </p:scale>
        <p:origin x="-1092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EG" sz="8000" b="1" dirty="0" smtClean="0"/>
              <a:t>إلاَّ </a:t>
            </a:r>
            <a:r>
              <a:rPr lang="ar-EG" sz="8000" b="1" dirty="0" err="1" smtClean="0"/>
              <a:t>وِلادَك</a:t>
            </a:r>
            <a:endParaRPr lang="ar-EG" altLang="zh-CN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9144000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ar-EG" sz="6000" b="1" dirty="0" smtClean="0"/>
              <a:t>النَّاس </a:t>
            </a:r>
            <a:r>
              <a:rPr lang="ar-EG" sz="6000" b="1" dirty="0" err="1" smtClean="0"/>
              <a:t>دِي</a:t>
            </a:r>
            <a:r>
              <a:rPr lang="ar-EG" sz="6000" b="1" dirty="0" smtClean="0"/>
              <a:t> عايشَه حياتها </a:t>
            </a:r>
            <a:r>
              <a:rPr lang="ar-EG" sz="6000" b="1" dirty="0" err="1" smtClean="0"/>
              <a:t>ف</a:t>
            </a:r>
            <a:r>
              <a:rPr lang="ar-EG" sz="6000" b="1" dirty="0" smtClean="0"/>
              <a:t> </a:t>
            </a:r>
            <a:r>
              <a:rPr lang="ar-EG" sz="6000" b="1" dirty="0" err="1" smtClean="0"/>
              <a:t>مرارَه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ar-EG" sz="6000" b="1" dirty="0" smtClean="0"/>
              <a:t>ف أيَّام </a:t>
            </a:r>
            <a:r>
              <a:rPr lang="ar-EG" sz="6000" b="1" dirty="0" err="1" smtClean="0"/>
              <a:t>حزينه</a:t>
            </a:r>
            <a:r>
              <a:rPr lang="ar-EG" sz="6000" b="1" dirty="0" smtClean="0"/>
              <a:t> ما لْهَاش ملامِح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ar-EG" sz="6000" b="1" dirty="0" smtClean="0"/>
              <a:t>كُلُّه </a:t>
            </a:r>
            <a:r>
              <a:rPr lang="ar-EG" sz="6000" b="1" dirty="0" err="1" smtClean="0"/>
              <a:t>بيِشكي</a:t>
            </a:r>
            <a:r>
              <a:rPr lang="ar-EG" sz="6000" b="1" dirty="0" smtClean="0"/>
              <a:t>: مَا فْهَاش أمان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ar-EG" sz="6000" b="1" dirty="0" smtClean="0"/>
              <a:t>فيها الِّلي </a:t>
            </a:r>
            <a:r>
              <a:rPr lang="ar-EG" sz="6000" b="1" dirty="0" err="1" smtClean="0"/>
              <a:t>جَاي</a:t>
            </a:r>
            <a:r>
              <a:rPr lang="ar-EG" sz="6000" b="1" dirty="0" smtClean="0"/>
              <a:t> </a:t>
            </a:r>
            <a:r>
              <a:rPr lang="ar-EG" sz="6000" b="1" dirty="0" err="1" smtClean="0"/>
              <a:t>زَيّ</a:t>
            </a:r>
            <a:r>
              <a:rPr lang="ar-EG" sz="6000" b="1" dirty="0" smtClean="0"/>
              <a:t> الِّلي </a:t>
            </a:r>
            <a:r>
              <a:rPr lang="ar-EG" sz="6000" b="1" dirty="0" err="1" smtClean="0"/>
              <a:t>رايِح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37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ar-EG" sz="6600" b="1" dirty="0" smtClean="0"/>
              <a:t>إلاَّ </a:t>
            </a:r>
            <a:r>
              <a:rPr lang="ar-EG" sz="6600" b="1" dirty="0" err="1" smtClean="0"/>
              <a:t>وِلادَك</a:t>
            </a:r>
            <a:r>
              <a:rPr lang="ar-EG" sz="6600" b="1" dirty="0" smtClean="0"/>
              <a:t> موضُوع </a:t>
            </a:r>
            <a:r>
              <a:rPr lang="ar-EG" sz="6600" b="1" dirty="0" err="1" smtClean="0"/>
              <a:t>غلاوتَك</a:t>
            </a:r>
            <a:r>
              <a:rPr lang="en-US" sz="6600" b="1" dirty="0" smtClean="0"/>
              <a:t/>
            </a:r>
            <a:br>
              <a:rPr lang="en-US" sz="6600" b="1" dirty="0" smtClean="0"/>
            </a:br>
            <a:r>
              <a:rPr lang="ar-EG" sz="6600" b="1" dirty="0" smtClean="0"/>
              <a:t>لِيهُم مَكَانَه وأيّ مَكَانَه</a:t>
            </a:r>
            <a:r>
              <a:rPr lang="en-US" sz="6600" b="1" dirty="0" smtClean="0"/>
              <a:t/>
            </a:r>
            <a:br>
              <a:rPr lang="en-US" sz="6600" b="1" dirty="0" smtClean="0"/>
            </a:br>
            <a:r>
              <a:rPr lang="ar-EG" sz="6600" b="1" dirty="0" smtClean="0"/>
              <a:t>(فِي حِضْنَك </a:t>
            </a:r>
            <a:r>
              <a:rPr lang="ar-EG" sz="6600" b="1" dirty="0" err="1" smtClean="0"/>
              <a:t>اِنْتَ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بِتِحْتِوِيهُم</a:t>
            </a:r>
            <a:r>
              <a:rPr lang="en-US" sz="6600" b="1" dirty="0" smtClean="0"/>
              <a:t/>
            </a:r>
            <a:br>
              <a:rPr lang="en-US" sz="6600" b="1" dirty="0" smtClean="0"/>
            </a:br>
            <a:r>
              <a:rPr lang="ar-EG" sz="6600" b="1" dirty="0" smtClean="0"/>
              <a:t>بِحُبّ </a:t>
            </a:r>
            <a:r>
              <a:rPr lang="ar-EG" sz="6600" b="1" dirty="0" err="1" smtClean="0"/>
              <a:t>دَافِي</a:t>
            </a:r>
            <a:r>
              <a:rPr lang="ar-EG" sz="6600" b="1" dirty="0" smtClean="0"/>
              <a:t> مَا </a:t>
            </a:r>
            <a:r>
              <a:rPr lang="ar-EG" sz="6600" b="1" dirty="0" err="1" smtClean="0"/>
              <a:t>لُوش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نِهَايَه</a:t>
            </a:r>
            <a:r>
              <a:rPr lang="ar-EG" sz="6600" b="1" dirty="0" smtClean="0"/>
              <a:t>)</a:t>
            </a: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ar-EG" sz="6600" b="1" dirty="0" smtClean="0"/>
              <a:t>وِلْسَان </a:t>
            </a:r>
            <a:r>
              <a:rPr lang="ar-EG" sz="6600" b="1" dirty="0" err="1" smtClean="0"/>
              <a:t>بِيحكِي</a:t>
            </a:r>
            <a:r>
              <a:rPr lang="ar-EG" sz="6600" b="1" dirty="0" smtClean="0"/>
              <a:t> عَ </a:t>
            </a:r>
            <a:r>
              <a:rPr lang="ar-EG" sz="6600" b="1" dirty="0" err="1" smtClean="0"/>
              <a:t>الضِّيقَه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دَايمًا</a:t>
            </a:r>
            <a:r>
              <a:rPr lang="en-US" sz="6600" b="1" dirty="0" smtClean="0"/>
              <a:t/>
            </a:r>
            <a:br>
              <a:rPr lang="en-US" sz="6600" b="1" dirty="0" smtClean="0"/>
            </a:br>
            <a:r>
              <a:rPr lang="ar-EG" sz="6600" b="1" dirty="0" smtClean="0"/>
              <a:t>ونفُوس </a:t>
            </a:r>
            <a:r>
              <a:rPr lang="ar-EG" sz="6600" b="1" dirty="0" err="1" smtClean="0"/>
              <a:t>حزينَه</a:t>
            </a:r>
            <a:r>
              <a:rPr lang="ar-EG" sz="6600" b="1" dirty="0" smtClean="0"/>
              <a:t> عمَّالَه تِشكِي</a:t>
            </a:r>
            <a:r>
              <a:rPr lang="en-US" sz="6600" b="1" dirty="0" smtClean="0"/>
              <a:t/>
            </a:r>
            <a:br>
              <a:rPr lang="en-US" sz="6600" b="1" dirty="0" smtClean="0"/>
            </a:br>
            <a:r>
              <a:rPr lang="ar-EG" sz="6600" b="1" dirty="0" err="1" smtClean="0"/>
              <a:t>دِي</a:t>
            </a:r>
            <a:r>
              <a:rPr lang="ar-EG" sz="6600" b="1" dirty="0" smtClean="0"/>
              <a:t> العِين </a:t>
            </a:r>
            <a:r>
              <a:rPr lang="ar-EG" sz="6600" b="1" dirty="0" err="1" smtClean="0"/>
              <a:t>بَصِيرَه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والإيد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قَصِيرَه</a:t>
            </a:r>
            <a:r>
              <a:rPr lang="en-US" sz="6600" b="1" dirty="0" smtClean="0"/>
              <a:t/>
            </a:r>
            <a:br>
              <a:rPr lang="en-US" sz="6600" b="1" dirty="0" smtClean="0"/>
            </a:br>
            <a:r>
              <a:rPr lang="ar-EG" sz="6600" b="1" dirty="0" err="1" smtClean="0"/>
              <a:t>وِمِين</a:t>
            </a:r>
            <a:r>
              <a:rPr lang="ar-EG" sz="6600" b="1" dirty="0" smtClean="0"/>
              <a:t> لِحَالُه يقدَر يوَفِّي</a:t>
            </a: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249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ar-EG" sz="6600" b="1" dirty="0" err="1" smtClean="0"/>
              <a:t>وولاد</a:t>
            </a:r>
            <a:r>
              <a:rPr lang="ar-EG" sz="6600" b="1" dirty="0" smtClean="0"/>
              <a:t> أسود </a:t>
            </a:r>
            <a:r>
              <a:rPr lang="ar-EG" sz="6600" b="1" dirty="0" err="1" smtClean="0"/>
              <a:t>بتجوع</a:t>
            </a:r>
            <a:r>
              <a:rPr lang="ar-EG" sz="6600" b="1" dirty="0" smtClean="0"/>
              <a:t> وتطلب</a:t>
            </a:r>
            <a:br>
              <a:rPr lang="ar-EG" sz="6600" b="1" dirty="0" smtClean="0"/>
            </a:br>
            <a:r>
              <a:rPr lang="ar-EG" sz="6600" b="1" dirty="0" smtClean="0"/>
              <a:t>أما </a:t>
            </a:r>
            <a:r>
              <a:rPr lang="ar-EG" sz="6600" b="1" dirty="0" err="1" smtClean="0"/>
              <a:t>ولادك</a:t>
            </a:r>
            <a:r>
              <a:rPr lang="ar-EG" sz="6600" b="1" dirty="0" smtClean="0"/>
              <a:t> في الخير يباتوا</a:t>
            </a:r>
            <a:br>
              <a:rPr lang="ar-EG" sz="6600" b="1" dirty="0" smtClean="0"/>
            </a:br>
            <a:r>
              <a:rPr lang="ar-EG" sz="6600" b="1" dirty="0" smtClean="0"/>
              <a:t>(تعرف تنجي </a:t>
            </a:r>
            <a:r>
              <a:rPr lang="ar-EG" sz="6600" b="1" dirty="0" err="1" smtClean="0"/>
              <a:t>م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الضيقه</a:t>
            </a:r>
            <a:r>
              <a:rPr lang="ar-EG" sz="6600" b="1" dirty="0" smtClean="0"/>
              <a:t> ربي</a:t>
            </a:r>
            <a:br>
              <a:rPr lang="ar-EG" sz="6600" b="1" dirty="0" smtClean="0"/>
            </a:br>
            <a:r>
              <a:rPr lang="ar-EG" sz="6600" b="1" dirty="0" smtClean="0"/>
              <a:t>واللي يعوزك تغمر حياته)</a:t>
            </a: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6568"/>
            <a:ext cx="9144000" cy="5516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ar-EG" sz="6000" b="1" dirty="0" smtClean="0"/>
              <a:t>وِنْفُوس حَيَارَى مِش </a:t>
            </a:r>
            <a:r>
              <a:rPr lang="ar-EG" sz="6000" b="1" dirty="0" err="1" smtClean="0"/>
              <a:t>عايزَه</a:t>
            </a:r>
            <a:r>
              <a:rPr lang="ar-EG" sz="6000" b="1" dirty="0" smtClean="0"/>
              <a:t> تِرسِي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ar-EG" sz="6000" b="1" dirty="0" smtClean="0"/>
              <a:t>وَلا </a:t>
            </a:r>
            <a:r>
              <a:rPr lang="ar-EG" sz="6000" b="1" dirty="0" err="1" smtClean="0"/>
              <a:t>قادرَه</a:t>
            </a:r>
            <a:r>
              <a:rPr lang="ar-EG" sz="6000" b="1" dirty="0" smtClean="0"/>
              <a:t> </a:t>
            </a:r>
            <a:r>
              <a:rPr lang="ar-EG" sz="6000" b="1" dirty="0" err="1" smtClean="0"/>
              <a:t>تِدِّي</a:t>
            </a:r>
            <a:r>
              <a:rPr lang="ar-EG" sz="6000" b="1" dirty="0" smtClean="0"/>
              <a:t> لِلرَّبّ لحظَه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ar-EG" sz="6000" b="1" dirty="0" smtClean="0"/>
              <a:t>وبُكرَه يِمكِن مَا يْجِيش علِيها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ar-EG" sz="6000" b="1" dirty="0" smtClean="0"/>
              <a:t>وِهِيَّ رَاسْمَه خِطَّه </a:t>
            </a:r>
            <a:r>
              <a:rPr lang="ar-EG" sz="6000" b="1" dirty="0" err="1" smtClean="0"/>
              <a:t>لِبُكرَه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6649"/>
            <a:ext cx="9144000" cy="60593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ar-EG" sz="6600" b="1" dirty="0" smtClean="0"/>
              <a:t>لَكِن حبيبي مِرسَاه لِنَفسي</a:t>
            </a:r>
            <a:r>
              <a:rPr lang="en-US" sz="6600" b="1" dirty="0" smtClean="0"/>
              <a:t/>
            </a:r>
            <a:br>
              <a:rPr lang="en-US" sz="6600" b="1" dirty="0" smtClean="0"/>
            </a:br>
            <a:r>
              <a:rPr lang="ar-EG" sz="6600" b="1" dirty="0" smtClean="0"/>
              <a:t>ثَابِت وصَادِق </a:t>
            </a:r>
            <a:r>
              <a:rPr lang="ar-EG" sz="6600" b="1" dirty="0" err="1" smtClean="0"/>
              <a:t>دايمًا</a:t>
            </a:r>
            <a:r>
              <a:rPr lang="ar-EG" sz="6600" b="1" dirty="0" smtClean="0"/>
              <a:t> أمين</a:t>
            </a:r>
            <a:r>
              <a:rPr lang="en-US" sz="6600" b="1" dirty="0" smtClean="0"/>
              <a:t/>
            </a:r>
            <a:br>
              <a:rPr lang="en-US" sz="6600" b="1" dirty="0" smtClean="0"/>
            </a:br>
            <a:r>
              <a:rPr lang="ar-EG" sz="6600" b="1" dirty="0" smtClean="0"/>
              <a:t>(سَلِّمتُه عُمري ومِجْدَاف سفينتي</a:t>
            </a:r>
            <a:r>
              <a:rPr lang="en-US" sz="6600" b="1" dirty="0" smtClean="0"/>
              <a:t/>
            </a:r>
            <a:br>
              <a:rPr lang="en-US" sz="6600" b="1" dirty="0" smtClean="0"/>
            </a:br>
            <a:r>
              <a:rPr lang="ar-EG" sz="6600" b="1" dirty="0" smtClean="0"/>
              <a:t>وِفِين مَا هَارْسِي </a:t>
            </a:r>
            <a:r>
              <a:rPr lang="ar-EG" sz="6600" b="1" dirty="0" err="1" smtClean="0"/>
              <a:t>هَالقاه</a:t>
            </a:r>
            <a:r>
              <a:rPr lang="ar-EG" sz="6600" b="1" dirty="0" smtClean="0"/>
              <a:t> مُعِين)</a:t>
            </a: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1870</TotalTime>
  <Words>31</Words>
  <Application>Microsoft Office PowerPoint</Application>
  <PresentationFormat>عرض على الشاشة (3:4)‏</PresentationFormat>
  <Paragraphs>8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208</cp:revision>
  <dcterms:created xsi:type="dcterms:W3CDTF">2021-12-07T14:30:00Z</dcterms:created>
  <dcterms:modified xsi:type="dcterms:W3CDTF">2022-03-19T10:57:36Z</dcterms:modified>
</cp:coreProperties>
</file>