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51" r:id="rId5"/>
    <p:sldId id="35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1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7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 err="1"/>
              <a:t>الاب</a:t>
            </a:r>
            <a:r>
              <a:rPr lang="ar-SA" altLang="zh-CN" sz="8000" b="1" dirty="0"/>
              <a:t> </a:t>
            </a:r>
            <a:r>
              <a:rPr lang="ar-SA" altLang="zh-CN" sz="8000" b="1" dirty="0" err="1"/>
              <a:t>ايده</a:t>
            </a:r>
            <a:r>
              <a:rPr lang="ar-SA" altLang="zh-CN" sz="8000" b="1" dirty="0"/>
              <a:t> صنعتنا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الآب </a:t>
            </a:r>
            <a:r>
              <a:rPr lang="ar-SA" sz="5400" b="1" dirty="0" err="1">
                <a:solidFill>
                  <a:srgbClr val="003300"/>
                </a:solidFill>
                <a:latin typeface="Times New Roman" charset="0"/>
              </a:rPr>
              <a:t>إيده</a:t>
            </a: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 صنعتنا والابن فدانا وخلصنا والروح أرسله لينا يفرحنا يعزينا </a:t>
            </a:r>
            <a:endParaRPr lang="ar-EG" sz="5400" b="1" dirty="0">
              <a:solidFill>
                <a:srgbClr val="003300"/>
              </a:solidFill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يشجعنا ويهدينا يبنينا ويقوينا </a:t>
            </a:r>
            <a:endParaRPr lang="ar-EG" sz="5400" b="1" dirty="0">
              <a:solidFill>
                <a:srgbClr val="003300"/>
              </a:solidFill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يا روح الله املك</a:t>
            </a:r>
            <a:endParaRPr lang="ar-SA" sz="6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62426"/>
            <a:ext cx="9144000" cy="696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Times New Roman" charset="0"/>
              </a:rPr>
              <a:t>أسكب من روحك يا الله 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Times New Roman" charset="0"/>
              </a:rPr>
              <a:t>وادينا مواهب تبنينـــــــا 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Times New Roman" charset="0"/>
              </a:rPr>
              <a:t>اعمل قوات فينا وبينا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Times New Roman" charset="0"/>
              </a:rPr>
              <a:t> قوات تعلن أسم فادينا</a:t>
            </a:r>
          </a:p>
          <a:p>
            <a:pPr algn="ctr" rtl="1">
              <a:lnSpc>
                <a:spcPct val="150000"/>
              </a:lnSpc>
            </a:pPr>
            <a:endParaRPr lang="ar-SA" sz="66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764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Times New Roman" charset="0"/>
              </a:rPr>
              <a:t>ومحبه عظيمه </a:t>
            </a:r>
            <a:endParaRPr lang="ar-EG" sz="6600" b="1" dirty="0"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Times New Roman" charset="0"/>
              </a:rPr>
              <a:t>من عندك في قلوبنا </a:t>
            </a:r>
            <a:endParaRPr lang="ar-EG" sz="6600" b="1" dirty="0"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Times New Roman" charset="0"/>
              </a:rPr>
              <a:t>حت</a:t>
            </a:r>
            <a:r>
              <a:rPr lang="ar-EG" sz="6600" b="1" dirty="0">
                <a:latin typeface="Times New Roman" charset="0"/>
              </a:rPr>
              <a:t>ى</a:t>
            </a:r>
            <a:r>
              <a:rPr lang="ar-SA" sz="6600" b="1" dirty="0">
                <a:latin typeface="Times New Roman" charset="0"/>
              </a:rPr>
              <a:t> لأعدينا </a:t>
            </a:r>
            <a:endParaRPr lang="ar-EG" sz="6600" b="1" dirty="0"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latin typeface="Times New Roman" charset="0"/>
              </a:rPr>
              <a:t>ياروح</a:t>
            </a:r>
            <a:r>
              <a:rPr lang="ar-SA" sz="6600" b="1" dirty="0">
                <a:latin typeface="Times New Roman" charset="0"/>
              </a:rPr>
              <a:t> الله أملك فينا</a:t>
            </a:r>
          </a:p>
          <a:p>
            <a:pPr algn="ctr" rtl="1">
              <a:lnSpc>
                <a:spcPct val="150000"/>
              </a:lnSpc>
            </a:pPr>
            <a:endParaRPr lang="ar-SA" sz="7200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2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الآب </a:t>
            </a:r>
            <a:r>
              <a:rPr lang="ar-SA" sz="5400" b="1" dirty="0" err="1">
                <a:solidFill>
                  <a:srgbClr val="003300"/>
                </a:solidFill>
                <a:latin typeface="Times New Roman" charset="0"/>
              </a:rPr>
              <a:t>إيده</a:t>
            </a: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 صنعتنا والابن فدانا وخلصنا والروح أرسله لينا يفرحنا يعزينا </a:t>
            </a:r>
            <a:endParaRPr lang="ar-EG" sz="5400" b="1" dirty="0">
              <a:solidFill>
                <a:srgbClr val="003300"/>
              </a:solidFill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يشجعنا ويهدينا يبنينا ويقوينا </a:t>
            </a:r>
            <a:endParaRPr lang="ar-EG" sz="5400" b="1" dirty="0">
              <a:solidFill>
                <a:srgbClr val="003300"/>
              </a:solidFill>
              <a:latin typeface="Times New Roman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3300"/>
                </a:solidFill>
                <a:latin typeface="Times New Roman" charset="0"/>
              </a:rPr>
              <a:t>يا روح الله املك</a:t>
            </a:r>
            <a:endParaRPr lang="ar-SA" sz="6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5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72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2023-12-23T10:17:13Z</dcterms:modified>
</cp:coreProperties>
</file>