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5" r:id="rId2"/>
    <p:sldId id="346" r:id="rId3"/>
    <p:sldId id="274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29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46"/>
            <p14:sldId id="274"/>
            <p14:sldId id="347"/>
            <p14:sldId id="348"/>
            <p14:sldId id="349"/>
            <p14:sldId id="350"/>
            <p14:sldId id="351"/>
            <p14:sldId id="352"/>
            <p14:sldId id="353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3" autoAdjust="0"/>
    <p:restoredTop sz="94660"/>
  </p:normalViewPr>
  <p:slideViewPr>
    <p:cSldViewPr>
      <p:cViewPr varScale="1">
        <p:scale>
          <a:sx n="56" d="100"/>
          <a:sy n="56" d="100"/>
        </p:scale>
        <p:origin x="56" y="8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87041"/>
            <a:ext cx="9144000" cy="2941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/>
              <a:t>تـرنيــمة</a:t>
            </a:r>
          </a:p>
          <a:p>
            <a:pPr algn="ctr">
              <a:spcBef>
                <a:spcPts val="2400"/>
              </a:spcBef>
            </a:pPr>
            <a:r>
              <a:rPr lang="ar-SA" altLang="zh-CN" sz="8000" b="1" dirty="0"/>
              <a:t>الأرض </a:t>
            </a:r>
            <a:r>
              <a:rPr lang="ar-SA" altLang="zh-CN" sz="8000" b="1" dirty="0" err="1"/>
              <a:t>دي</a:t>
            </a:r>
            <a:r>
              <a:rPr lang="ar-SA" altLang="zh-CN" sz="8000" b="1" dirty="0"/>
              <a:t> ملكك</a:t>
            </a:r>
            <a:endParaRPr lang="ar-EG" altLang="zh-CN" sz="8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17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(الأرض </a:t>
            </a:r>
            <a:r>
              <a:rPr lang="ar-SA" sz="6600" b="1" dirty="0" err="1">
                <a:solidFill>
                  <a:srgbClr val="003300"/>
                </a:solidFill>
              </a:rPr>
              <a:t>دي</a:t>
            </a:r>
            <a:r>
              <a:rPr lang="ar-SA" sz="6600" b="1" dirty="0">
                <a:solidFill>
                  <a:srgbClr val="003300"/>
                </a:solidFill>
              </a:rPr>
              <a:t> ملكك يا ابن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المالك ليها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الرب وأنت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العالي في وسطيها) 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17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(الأرض </a:t>
            </a:r>
            <a:r>
              <a:rPr lang="ar-SA" sz="6600" b="1" dirty="0" err="1">
                <a:solidFill>
                  <a:srgbClr val="003300"/>
                </a:solidFill>
              </a:rPr>
              <a:t>دي</a:t>
            </a:r>
            <a:r>
              <a:rPr lang="ar-SA" sz="6600" b="1" dirty="0">
                <a:solidFill>
                  <a:srgbClr val="003300"/>
                </a:solidFill>
              </a:rPr>
              <a:t> ملكك يا ابن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المالك ليها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الرب وأنت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العالي في وسطيها)2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382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/>
              <a:t>1-(</a:t>
            </a:r>
            <a:r>
              <a:rPr lang="ar-SA" sz="6600" b="1" dirty="0" err="1"/>
              <a:t>شايفينك</a:t>
            </a:r>
            <a:r>
              <a:rPr lang="ar-SA" sz="6600" b="1" dirty="0"/>
              <a:t> وأنت </a:t>
            </a:r>
            <a:r>
              <a:rPr lang="ar-SA" sz="6600" b="1" dirty="0" err="1"/>
              <a:t>بتمشي</a:t>
            </a:r>
            <a:r>
              <a:rPr lang="ar-SA" sz="6600" b="1" dirty="0"/>
              <a:t> يا رب سلطانك وسطينا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 err="1"/>
              <a:t>وبتعلن</a:t>
            </a:r>
            <a:r>
              <a:rPr lang="ar-SA" sz="6600" b="1" dirty="0"/>
              <a:t> ملكك ملك الحب </a:t>
            </a:r>
            <a:endParaRPr lang="ar-EG" sz="6600" b="1" dirty="0"/>
          </a:p>
          <a:p>
            <a:pPr algn="ctr" rtl="1">
              <a:lnSpc>
                <a:spcPct val="150000"/>
              </a:lnSpc>
            </a:pPr>
            <a:r>
              <a:rPr lang="ar-SA" sz="6600" b="1" dirty="0"/>
              <a:t>يا منور أراضينا)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17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(الأرض </a:t>
            </a:r>
            <a:r>
              <a:rPr lang="ar-SA" sz="6600" b="1" dirty="0" err="1">
                <a:solidFill>
                  <a:srgbClr val="003300"/>
                </a:solidFill>
              </a:rPr>
              <a:t>دي</a:t>
            </a:r>
            <a:r>
              <a:rPr lang="ar-SA" sz="6600" b="1" dirty="0">
                <a:solidFill>
                  <a:srgbClr val="003300"/>
                </a:solidFill>
              </a:rPr>
              <a:t> ملكك يا ابن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المالك ليها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الرب وأنت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العالي في وسطيها)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76200"/>
            <a:ext cx="9144000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/>
              <a:t>2-(ماشيين </a:t>
            </a:r>
            <a:r>
              <a:rPr lang="ar-SA" sz="6600" b="1" dirty="0" err="1"/>
              <a:t>وياك</a:t>
            </a:r>
            <a:r>
              <a:rPr lang="ar-SA" sz="6600" b="1" dirty="0"/>
              <a:t> رافعين رايات ووعود غالية ثمينة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/>
              <a:t>بالدم الغالي نشوف آيات </a:t>
            </a:r>
            <a:endParaRPr lang="ar-EG" sz="6600" b="1" dirty="0"/>
          </a:p>
          <a:p>
            <a:pPr algn="ctr" rtl="1">
              <a:lnSpc>
                <a:spcPct val="150000"/>
              </a:lnSpc>
            </a:pPr>
            <a:r>
              <a:rPr lang="ar-SA" sz="6600" b="1" dirty="0" err="1"/>
              <a:t>دا</a:t>
            </a:r>
            <a:r>
              <a:rPr lang="ar-SA" sz="6600" b="1" dirty="0"/>
              <a:t> صليبك يحمينا) 2</a:t>
            </a:r>
          </a:p>
          <a:p>
            <a:pPr algn="ctr">
              <a:lnSpc>
                <a:spcPct val="150000"/>
              </a:lnSpc>
            </a:pPr>
            <a:br>
              <a:rPr lang="ar-SA" sz="6600" b="1" dirty="0"/>
            </a:br>
            <a:endParaRPr lang="ar-SA" sz="6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17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(الأرض </a:t>
            </a:r>
            <a:r>
              <a:rPr lang="ar-SA" sz="6600" b="1" dirty="0" err="1">
                <a:solidFill>
                  <a:srgbClr val="003300"/>
                </a:solidFill>
              </a:rPr>
              <a:t>دي</a:t>
            </a:r>
            <a:r>
              <a:rPr lang="ar-SA" sz="6600" b="1" dirty="0">
                <a:solidFill>
                  <a:srgbClr val="003300"/>
                </a:solidFill>
              </a:rPr>
              <a:t> ملكك يا ابن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المالك ليها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الرب وأنت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العالي في وسطيها) 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15503"/>
            <a:ext cx="9144000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/>
              <a:t>3-(</a:t>
            </a:r>
            <a:r>
              <a:rPr lang="ar-SA" sz="6600" b="1" dirty="0" err="1"/>
              <a:t>عايشين</a:t>
            </a:r>
            <a:r>
              <a:rPr lang="ar-SA" sz="6600" b="1" dirty="0"/>
              <a:t> لامسين وبكل يقين إعلان ملكك لينا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 err="1"/>
              <a:t>بيصير</a:t>
            </a:r>
            <a:r>
              <a:rPr lang="ar-SA" sz="6600" b="1" dirty="0"/>
              <a:t> بأيدينا </a:t>
            </a:r>
            <a:r>
              <a:rPr lang="ar-SA" sz="6600" b="1" dirty="0" err="1"/>
              <a:t>وبيك</a:t>
            </a:r>
            <a:r>
              <a:rPr lang="ar-SA" sz="6600" b="1" dirty="0"/>
              <a:t> يا معين </a:t>
            </a:r>
            <a:endParaRPr lang="ar-EG" sz="6600" b="1" dirty="0"/>
          </a:p>
          <a:p>
            <a:pPr algn="ctr" rtl="1">
              <a:lnSpc>
                <a:spcPct val="150000"/>
              </a:lnSpc>
            </a:pPr>
            <a:r>
              <a:rPr lang="ar-SA" sz="6600" b="1" dirty="0"/>
              <a:t>مجد من </a:t>
            </a:r>
            <a:r>
              <a:rPr lang="ar-SA" sz="6600" b="1" dirty="0" err="1"/>
              <a:t>حوالينا</a:t>
            </a:r>
            <a:r>
              <a:rPr lang="ar-SA" sz="6600" b="1" dirty="0"/>
              <a:t>) 2</a:t>
            </a:r>
          </a:p>
          <a:p>
            <a:pPr algn="ctr">
              <a:lnSpc>
                <a:spcPct val="150000"/>
              </a:lnSpc>
            </a:pPr>
            <a:br>
              <a:rPr lang="ar-SA" sz="6600" b="1" dirty="0"/>
            </a:br>
            <a:endParaRPr lang="ar-SA" sz="6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17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(الأرض </a:t>
            </a:r>
            <a:r>
              <a:rPr lang="ar-SA" sz="6600" b="1" dirty="0" err="1">
                <a:solidFill>
                  <a:srgbClr val="003300"/>
                </a:solidFill>
              </a:rPr>
              <a:t>دي</a:t>
            </a:r>
            <a:r>
              <a:rPr lang="ar-SA" sz="6600" b="1" dirty="0">
                <a:solidFill>
                  <a:srgbClr val="003300"/>
                </a:solidFill>
              </a:rPr>
              <a:t> ملكك يا ابن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المالك ليها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أنت الرب وأنت الله </a:t>
            </a:r>
            <a:endParaRPr lang="ar-EG" sz="6600" b="1" dirty="0">
              <a:solidFill>
                <a:srgbClr val="003300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6600" b="1" dirty="0">
                <a:solidFill>
                  <a:srgbClr val="003300"/>
                </a:solidFill>
              </a:rPr>
              <a:t>العالي في وسطيها)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15503"/>
            <a:ext cx="9144000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600" b="1" dirty="0"/>
              <a:t>4-(كل شعوب الأرض </a:t>
            </a:r>
            <a:r>
              <a:rPr lang="ar-SA" sz="6600" b="1" dirty="0" err="1"/>
              <a:t>بتهتف</a:t>
            </a:r>
            <a:r>
              <a:rPr lang="ar-SA" sz="6600" b="1" dirty="0"/>
              <a:t> تعلن ملك يسوع</a:t>
            </a:r>
          </a:p>
          <a:p>
            <a:pPr algn="ctr" rtl="1">
              <a:lnSpc>
                <a:spcPct val="150000"/>
              </a:lnSpc>
            </a:pPr>
            <a:r>
              <a:rPr lang="ar-SA" sz="6600" b="1" dirty="0" err="1"/>
              <a:t>وتسبحلك</a:t>
            </a:r>
            <a:r>
              <a:rPr lang="ar-SA" sz="6600" b="1" dirty="0"/>
              <a:t> </a:t>
            </a:r>
            <a:r>
              <a:rPr lang="ar-SA" sz="6600" b="1" dirty="0" err="1"/>
              <a:t>وتغنيلك</a:t>
            </a:r>
            <a:r>
              <a:rPr lang="ar-SA" sz="6600" b="1" dirty="0"/>
              <a:t> وتفيض بالخشوع) 2</a:t>
            </a:r>
          </a:p>
          <a:p>
            <a:pPr algn="ctr">
              <a:lnSpc>
                <a:spcPct val="150000"/>
              </a:lnSpc>
            </a:pPr>
            <a:br>
              <a:rPr lang="ar-SA" sz="6600" b="1" dirty="0"/>
            </a:br>
            <a:endParaRPr lang="ar-SA" sz="6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1871</TotalTime>
  <Words>172</Words>
  <Application>Microsoft Office PowerPoint</Application>
  <PresentationFormat>عرض على الشاشة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210</cp:revision>
  <dcterms:created xsi:type="dcterms:W3CDTF">2021-12-07T14:30:00Z</dcterms:created>
  <dcterms:modified xsi:type="dcterms:W3CDTF">2023-12-23T10:30:58Z</dcterms:modified>
</cp:coreProperties>
</file>