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50" r:id="rId5"/>
    <p:sldId id="351" r:id="rId6"/>
    <p:sldId id="352" r:id="rId7"/>
    <p:sldId id="353" r:id="rId8"/>
    <p:sldId id="354" r:id="rId9"/>
    <p:sldId id="35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0"/>
            <p14:sldId id="351"/>
            <p14:sldId id="352"/>
            <p14:sldId id="353"/>
            <p14:sldId id="354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5126"/>
            <a:ext cx="9144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الأرض كانت </a:t>
            </a:r>
            <a:r>
              <a:rPr lang="ar-EG" sz="6600" b="1" dirty="0" err="1"/>
              <a:t>مليانه</a:t>
            </a:r>
            <a:endParaRPr lang="ar-EG" sz="6600" b="1" dirty="0"/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(</a:t>
            </a:r>
            <a:r>
              <a:rPr lang="ar-EG" sz="6600" b="1" dirty="0" err="1"/>
              <a:t>جه</a:t>
            </a:r>
            <a:r>
              <a:rPr lang="ar-EG" sz="6600" b="1" dirty="0"/>
              <a:t> المسيح للنور)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5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SA" sz="8000" b="1" dirty="0">
                <a:latin typeface="Times New Roman" charset="0"/>
              </a:rPr>
              <a:t>الأرض كانت </a:t>
            </a:r>
            <a:r>
              <a:rPr lang="ar-SA" sz="8000" b="1" dirty="0" err="1">
                <a:latin typeface="Times New Roman" charset="0"/>
              </a:rPr>
              <a:t>مليانة</a:t>
            </a:r>
            <a:endParaRPr lang="ar-SA" sz="8000" b="1" dirty="0">
              <a:latin typeface="Times New Roman" charset="0"/>
            </a:endParaRPr>
          </a:p>
          <a:p>
            <a:pPr algn="ctr" rtl="1"/>
            <a:r>
              <a:rPr lang="ar-SA" sz="8000" b="1" dirty="0" err="1">
                <a:latin typeface="Times New Roman" charset="0"/>
              </a:rPr>
              <a:t>بالضلمة</a:t>
            </a:r>
            <a:r>
              <a:rPr lang="ar-SA" sz="8000" b="1" dirty="0">
                <a:latin typeface="Times New Roman" charset="0"/>
              </a:rPr>
              <a:t> والشرور</a:t>
            </a:r>
          </a:p>
          <a:p>
            <a:pPr algn="ctr" rtl="1"/>
            <a:r>
              <a:rPr lang="ar-SA" sz="8000" b="1" dirty="0">
                <a:latin typeface="Times New Roman" charset="0"/>
              </a:rPr>
              <a:t>ولا فيه هدف</a:t>
            </a:r>
          </a:p>
          <a:p>
            <a:pPr algn="ctr" rtl="1"/>
            <a:r>
              <a:rPr lang="ar-SA" sz="8000" b="1" dirty="0">
                <a:latin typeface="Times New Roman" charset="0"/>
              </a:rPr>
              <a:t>ولا معنى للحياة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/>
              <a:t>والخطية شوهت</a:t>
            </a:r>
          </a:p>
          <a:p>
            <a:pPr algn="ctr" rtl="1"/>
            <a:r>
              <a:rPr lang="ar-EG" sz="7200" b="1"/>
              <a:t>شكل الإنسان</a:t>
            </a:r>
          </a:p>
          <a:p>
            <a:pPr algn="ctr" rtl="1"/>
            <a:r>
              <a:rPr lang="ar-EG" sz="7200" b="1"/>
              <a:t>مابقاش فيه رجاء</a:t>
            </a:r>
          </a:p>
          <a:p>
            <a:pPr algn="ctr" rtl="1"/>
            <a:r>
              <a:rPr lang="ar-EG" sz="7200" b="1"/>
              <a:t>مابقاش فيه أمان</a:t>
            </a:r>
          </a:p>
          <a:p>
            <a:pPr algn="ctr" rtl="1"/>
            <a:r>
              <a:rPr lang="ar-EG" sz="7200" b="1"/>
              <a:t>مابقاش فيه سلام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وفي وسط ليل </a:t>
            </a:r>
            <a:r>
              <a:rPr lang="ar-SA" sz="8000" b="1" dirty="0" err="1">
                <a:solidFill>
                  <a:srgbClr val="003300"/>
                </a:solidFill>
                <a:latin typeface="Times New Roman" charset="0"/>
              </a:rPr>
              <a:t>الضلمة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جه المسيح بالنور</a:t>
            </a:r>
          </a:p>
          <a:p>
            <a:pPr algn="ctr" rtl="1"/>
            <a:r>
              <a:rPr lang="ar-SA" sz="8000" b="1" dirty="0" err="1">
                <a:solidFill>
                  <a:srgbClr val="003300"/>
                </a:solidFill>
                <a:latin typeface="Times New Roman" charset="0"/>
              </a:rPr>
              <a:t>شايل</a:t>
            </a:r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 رسالة رحمة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وعتق للمأسور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جاي عشان ينادي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بمحبته للناس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هو يسوع الفادي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مانح الخلاص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5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SA" sz="8000" b="1" dirty="0">
                <a:latin typeface="Times New Roman" charset="0"/>
              </a:rPr>
              <a:t>يا رب حل بسلطانك</a:t>
            </a:r>
          </a:p>
          <a:p>
            <a:pPr algn="ctr" rtl="1"/>
            <a:r>
              <a:rPr lang="ar-SA" sz="8000" b="1" dirty="0">
                <a:latin typeface="Times New Roman" charset="0"/>
              </a:rPr>
              <a:t>شجع قلب الضعيف</a:t>
            </a:r>
          </a:p>
          <a:p>
            <a:pPr algn="ctr" rtl="1"/>
            <a:r>
              <a:rPr lang="ar-SA" sz="8000" b="1" dirty="0">
                <a:latin typeface="Times New Roman" charset="0"/>
              </a:rPr>
              <a:t>أسكب فرح</a:t>
            </a:r>
          </a:p>
          <a:p>
            <a:pPr algn="ctr" rtl="1"/>
            <a:r>
              <a:rPr lang="ar-SA" sz="8000" b="1" dirty="0">
                <a:latin typeface="Times New Roman" charset="0"/>
              </a:rPr>
              <a:t>واملاه بالأغاني</a:t>
            </a:r>
          </a:p>
        </p:txBody>
      </p:sp>
    </p:spTree>
    <p:extLst>
      <p:ext uri="{BB962C8B-B14F-4D97-AF65-F5344CB8AC3E}">
        <p14:creationId xmlns:p14="http://schemas.microsoft.com/office/powerpoint/2010/main" val="22664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/>
              <a:t>دا اللي يؤمن إن ليه</a:t>
            </a:r>
          </a:p>
          <a:p>
            <a:pPr algn="ctr" rtl="1"/>
            <a:r>
              <a:rPr lang="ar-EG" sz="7200" b="1"/>
              <a:t>بدمك غفران</a:t>
            </a:r>
          </a:p>
          <a:p>
            <a:pPr algn="ctr" rtl="1"/>
            <a:r>
              <a:rPr lang="ar-EG" sz="7200" b="1"/>
              <a:t>هيلاقي رجاء</a:t>
            </a:r>
          </a:p>
          <a:p>
            <a:pPr algn="ctr" rtl="1"/>
            <a:r>
              <a:rPr lang="ar-EG" sz="7200" b="1"/>
              <a:t>هيلاقي أمان</a:t>
            </a:r>
          </a:p>
          <a:p>
            <a:pPr algn="ctr" rtl="1"/>
            <a:r>
              <a:rPr lang="ar-EG" sz="7200" b="1"/>
              <a:t>هيلاقي سلام</a:t>
            </a:r>
            <a:endParaRPr lang="ar-SA" sz="8000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48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وفي وسط ليل </a:t>
            </a:r>
            <a:r>
              <a:rPr lang="ar-SA" sz="8000" b="1" dirty="0" err="1">
                <a:solidFill>
                  <a:srgbClr val="003300"/>
                </a:solidFill>
                <a:latin typeface="Times New Roman" charset="0"/>
              </a:rPr>
              <a:t>الضلمة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جه المسيح بالنور</a:t>
            </a:r>
          </a:p>
          <a:p>
            <a:pPr algn="ctr" rtl="1"/>
            <a:r>
              <a:rPr lang="ar-SA" sz="8000" b="1" dirty="0" err="1">
                <a:solidFill>
                  <a:srgbClr val="003300"/>
                </a:solidFill>
                <a:latin typeface="Times New Roman" charset="0"/>
              </a:rPr>
              <a:t>شايل</a:t>
            </a:r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 رسالة رحمة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  <a:latin typeface="Times New Roman" charset="0"/>
              </a:rPr>
              <a:t>وعتق للمأسور</a:t>
            </a:r>
          </a:p>
        </p:txBody>
      </p:sp>
    </p:spTree>
    <p:extLst>
      <p:ext uri="{BB962C8B-B14F-4D97-AF65-F5344CB8AC3E}">
        <p14:creationId xmlns:p14="http://schemas.microsoft.com/office/powerpoint/2010/main" val="331219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جاي عشان ينادي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بمحبته للناس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هو يسوع الفادي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مانح الخلاص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992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107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2023-12-23T10:37:09Z</dcterms:modified>
</cp:coreProperties>
</file>