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56" r:id="rId5"/>
    <p:sldId id="352" r:id="rId6"/>
    <p:sldId id="357" r:id="rId7"/>
    <p:sldId id="354" r:id="rId8"/>
    <p:sldId id="35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6"/>
            <p14:sldId id="352"/>
            <p14:sldId id="357"/>
            <p14:sldId id="354"/>
            <p14:sldId id="35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SA" altLang="zh-CN" sz="8000" b="1" dirty="0" err="1"/>
              <a:t>الارض</a:t>
            </a:r>
            <a:r>
              <a:rPr lang="ar-SA" altLang="zh-CN" sz="8000" b="1" dirty="0"/>
              <a:t> </a:t>
            </a:r>
            <a:r>
              <a:rPr lang="ar-SA" altLang="zh-CN" sz="8000" b="1" dirty="0" err="1"/>
              <a:t>هتتمليء</a:t>
            </a:r>
            <a:r>
              <a:rPr lang="ar-SA" altLang="zh-CN" sz="8000" b="1" dirty="0"/>
              <a:t> مجد</a:t>
            </a:r>
            <a:endParaRPr lang="ar-EG" altLang="zh-CN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16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(الارض </a:t>
            </a:r>
            <a:r>
              <a:rPr lang="ar-EG" sz="7200" b="1" dirty="0" err="1">
                <a:solidFill>
                  <a:srgbClr val="003300"/>
                </a:solidFill>
              </a:rPr>
              <a:t>هتتمليء</a:t>
            </a:r>
            <a:r>
              <a:rPr lang="ar-EG" sz="7200" b="1" dirty="0">
                <a:solidFill>
                  <a:srgbClr val="003300"/>
                </a:solidFill>
              </a:rPr>
              <a:t> مجد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ويعرفوك المصريين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ولحد ما </a:t>
            </a:r>
            <a:r>
              <a:rPr lang="ar-EG" sz="7200" b="1" dirty="0" err="1">
                <a:solidFill>
                  <a:srgbClr val="003300"/>
                </a:solidFill>
              </a:rPr>
              <a:t>يجي</a:t>
            </a:r>
            <a:r>
              <a:rPr lang="ar-EG" sz="7200" b="1" dirty="0">
                <a:solidFill>
                  <a:srgbClr val="003300"/>
                </a:solidFill>
              </a:rPr>
              <a:t> المجد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هنفضل</a:t>
            </a:r>
            <a:r>
              <a:rPr lang="ar-EG" sz="7200" b="1" dirty="0">
                <a:solidFill>
                  <a:srgbClr val="003300"/>
                </a:solidFill>
              </a:rPr>
              <a:t> قدامك واقفين)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endParaRPr lang="ar-SA" sz="72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8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(نعلن ملكوت الله </a:t>
            </a:r>
          </a:p>
          <a:p>
            <a:pPr algn="ctr" rtl="1"/>
            <a:r>
              <a:rPr lang="ar-EG" sz="7200" b="1" dirty="0"/>
              <a:t>ننشر في الأرض حياة)2</a:t>
            </a:r>
            <a:br>
              <a:rPr lang="ar-EG" sz="7200" b="1" dirty="0"/>
            </a:br>
            <a:r>
              <a:rPr lang="ar-EG" sz="7200" b="1" dirty="0"/>
              <a:t>(ونغير وجه الارض</a:t>
            </a:r>
          </a:p>
          <a:p>
            <a:pPr algn="ctr" rtl="1"/>
            <a:r>
              <a:rPr lang="ar-EG" sz="7200" b="1" dirty="0"/>
              <a:t> بروحك وكلامك يشفيها)2</a:t>
            </a:r>
            <a:endParaRPr lang="ar-SA" sz="80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16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(الارض </a:t>
            </a:r>
            <a:r>
              <a:rPr lang="ar-EG" sz="7200" b="1" dirty="0" err="1">
                <a:solidFill>
                  <a:srgbClr val="003300"/>
                </a:solidFill>
              </a:rPr>
              <a:t>هتتمليء</a:t>
            </a:r>
            <a:r>
              <a:rPr lang="ar-EG" sz="7200" b="1" dirty="0">
                <a:solidFill>
                  <a:srgbClr val="003300"/>
                </a:solidFill>
              </a:rPr>
              <a:t> مجد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ويعرفوك المصريين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ولحد ما </a:t>
            </a:r>
            <a:r>
              <a:rPr lang="ar-EG" sz="7200" b="1" dirty="0" err="1">
                <a:solidFill>
                  <a:srgbClr val="003300"/>
                </a:solidFill>
              </a:rPr>
              <a:t>يجي</a:t>
            </a:r>
            <a:r>
              <a:rPr lang="ar-EG" sz="7200" b="1" dirty="0">
                <a:solidFill>
                  <a:srgbClr val="003300"/>
                </a:solidFill>
              </a:rPr>
              <a:t> المجد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هنفضل</a:t>
            </a:r>
            <a:r>
              <a:rPr lang="ar-EG" sz="7200" b="1" dirty="0">
                <a:solidFill>
                  <a:srgbClr val="003300"/>
                </a:solidFill>
              </a:rPr>
              <a:t> قدامك واقفين)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endParaRPr lang="ar-SA" sz="72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04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8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(نأمر كل العظام </a:t>
            </a:r>
          </a:p>
          <a:p>
            <a:pPr algn="ctr" rtl="1"/>
            <a:r>
              <a:rPr lang="ar-EG" sz="7200" b="1" dirty="0"/>
              <a:t>تسمع كلمة بسلطان)2</a:t>
            </a:r>
            <a:br>
              <a:rPr lang="ar-EG" sz="7200" b="1" dirty="0"/>
            </a:br>
            <a:r>
              <a:rPr lang="ar-EG" sz="7200" b="1" dirty="0"/>
              <a:t>(يدخل فيها الروح تحيا </a:t>
            </a:r>
          </a:p>
          <a:p>
            <a:pPr algn="ctr" rtl="1"/>
            <a:r>
              <a:rPr lang="ar-EG" sz="7200" b="1" dirty="0"/>
              <a:t>ويقوم الجيش بإيمان)2</a:t>
            </a:r>
            <a:endParaRPr lang="ar-SA" sz="80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16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(الارض </a:t>
            </a:r>
            <a:r>
              <a:rPr lang="ar-EG" sz="7200" b="1" dirty="0" err="1">
                <a:solidFill>
                  <a:srgbClr val="003300"/>
                </a:solidFill>
              </a:rPr>
              <a:t>هتتمليء</a:t>
            </a:r>
            <a:r>
              <a:rPr lang="ar-EG" sz="7200" b="1" dirty="0">
                <a:solidFill>
                  <a:srgbClr val="003300"/>
                </a:solidFill>
              </a:rPr>
              <a:t> مجد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ويعرفوك المصريين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ولحد ما </a:t>
            </a:r>
            <a:r>
              <a:rPr lang="ar-EG" sz="7200" b="1" dirty="0" err="1">
                <a:solidFill>
                  <a:srgbClr val="003300"/>
                </a:solidFill>
              </a:rPr>
              <a:t>يجي</a:t>
            </a:r>
            <a:r>
              <a:rPr lang="ar-EG" sz="7200" b="1" dirty="0">
                <a:solidFill>
                  <a:srgbClr val="003300"/>
                </a:solidFill>
              </a:rPr>
              <a:t> المجد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هنفضل</a:t>
            </a:r>
            <a:r>
              <a:rPr lang="ar-EG" sz="7200" b="1" dirty="0">
                <a:solidFill>
                  <a:srgbClr val="003300"/>
                </a:solidFill>
              </a:rPr>
              <a:t> قدامك واقفين)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endParaRPr lang="ar-SA" sz="72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732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(إيمان ينطق كلمات </a:t>
            </a:r>
          </a:p>
          <a:p>
            <a:pPr algn="ctr" rtl="1"/>
            <a:r>
              <a:rPr lang="ar-EG" sz="7200" b="1" dirty="0"/>
              <a:t>يرجع زمن الآيات)2</a:t>
            </a:r>
            <a:br>
              <a:rPr lang="ar-EG" sz="7200" b="1" dirty="0"/>
            </a:br>
            <a:r>
              <a:rPr lang="ar-EG" sz="7200" b="1" dirty="0"/>
              <a:t>(وكوي السموات مفتوحة </a:t>
            </a:r>
          </a:p>
          <a:p>
            <a:pPr algn="ctr" rtl="1"/>
            <a:r>
              <a:rPr lang="ar-EG" sz="7200" b="1" dirty="0"/>
              <a:t>نعلي فوق الضيقات)2</a:t>
            </a:r>
            <a:endParaRPr lang="ar-SA" sz="80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16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(الارض </a:t>
            </a:r>
            <a:r>
              <a:rPr lang="ar-EG" sz="7200" b="1" dirty="0" err="1">
                <a:solidFill>
                  <a:srgbClr val="003300"/>
                </a:solidFill>
              </a:rPr>
              <a:t>هتتمليء</a:t>
            </a:r>
            <a:r>
              <a:rPr lang="ar-EG" sz="7200" b="1" dirty="0">
                <a:solidFill>
                  <a:srgbClr val="003300"/>
                </a:solidFill>
              </a:rPr>
              <a:t> مجد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ويعرفوك المصريين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ولحد ما </a:t>
            </a:r>
            <a:r>
              <a:rPr lang="ar-EG" sz="7200" b="1" dirty="0" err="1">
                <a:solidFill>
                  <a:srgbClr val="003300"/>
                </a:solidFill>
              </a:rPr>
              <a:t>يجي</a:t>
            </a:r>
            <a:r>
              <a:rPr lang="ar-EG" sz="7200" b="1" dirty="0">
                <a:solidFill>
                  <a:srgbClr val="003300"/>
                </a:solidFill>
              </a:rPr>
              <a:t> المجد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هنفضل</a:t>
            </a:r>
            <a:r>
              <a:rPr lang="ar-EG" sz="7200" b="1" dirty="0">
                <a:solidFill>
                  <a:srgbClr val="003300"/>
                </a:solidFill>
              </a:rPr>
              <a:t> قدامك واقفين)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endParaRPr lang="ar-SA" sz="72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500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1873</TotalTime>
  <Words>139</Words>
  <Application>Microsoft Office PowerPoint</Application>
  <PresentationFormat>عرض على الشاشة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210</cp:revision>
  <dcterms:created xsi:type="dcterms:W3CDTF">2021-12-07T14:30:00Z</dcterms:created>
  <dcterms:modified xsi:type="dcterms:W3CDTF">2023-12-23T10:43:14Z</dcterms:modified>
</cp:coreProperties>
</file>