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الأرض وملؤها للرب إلهنا</a:t>
            </a:r>
            <a:endParaRPr lang="ar-EG" altLang="zh-CN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الأرض وملؤها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 المسكونة والساكنون فيها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كل ركبة تجثو منحنيه </a:t>
            </a:r>
          </a:p>
          <a:p>
            <a:pPr algn="ctr" rtl="1"/>
            <a:r>
              <a:rPr lang="ar-EG" sz="7200" b="1" dirty="0"/>
              <a:t>كل الالسنة معترفة</a:t>
            </a:r>
            <a:br>
              <a:rPr lang="ar-EG" sz="7200" b="1" dirty="0"/>
            </a:br>
            <a:r>
              <a:rPr lang="ar-EG" sz="7200" b="1" dirty="0"/>
              <a:t>أن يسوع (هو هو رب)2 </a:t>
            </a:r>
          </a:p>
          <a:p>
            <a:pPr algn="ctr" rtl="1"/>
            <a:r>
              <a:rPr lang="ar-EG" sz="7200" b="1" dirty="0"/>
              <a:t>لمجــــــد الله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الأرض وملؤها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 المسكونة والساكنون فيها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4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فالهنا منه الكل </a:t>
            </a:r>
          </a:p>
          <a:p>
            <a:pPr algn="ctr" rtl="1"/>
            <a:r>
              <a:rPr lang="ar-EG" sz="8000" b="1" dirty="0" err="1"/>
              <a:t>وبه</a:t>
            </a:r>
            <a:r>
              <a:rPr lang="ar-EG" sz="8000" b="1" dirty="0"/>
              <a:t> كل الأشياء</a:t>
            </a:r>
            <a:br>
              <a:rPr lang="ar-EG" sz="8000" b="1" dirty="0"/>
            </a:br>
            <a:r>
              <a:rPr lang="ar-EG" sz="8000" b="1" dirty="0" err="1"/>
              <a:t>والهنا</a:t>
            </a:r>
            <a:r>
              <a:rPr lang="ar-EG" sz="8000" b="1" dirty="0"/>
              <a:t> له الكل </a:t>
            </a:r>
          </a:p>
          <a:p>
            <a:pPr algn="ctr" rtl="1"/>
            <a:r>
              <a:rPr lang="ar-EG" sz="8000" b="1" dirty="0"/>
              <a:t>الأرض والسماء</a:t>
            </a: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الأرض وملؤها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 المسكونة والساكنون فيها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8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قد صارت ممالك العالم </a:t>
            </a:r>
          </a:p>
          <a:p>
            <a:pPr algn="ctr" rtl="1"/>
            <a:r>
              <a:rPr lang="ar-EG" sz="7200" b="1" dirty="0"/>
              <a:t>للرب ولمسيحيه</a:t>
            </a:r>
            <a:br>
              <a:rPr lang="ar-EG" sz="7200" b="1" dirty="0"/>
            </a:br>
            <a:r>
              <a:rPr lang="ar-EG" sz="7200" b="1" dirty="0"/>
              <a:t>سيبصر الجميع ذا قريبا </a:t>
            </a:r>
            <a:r>
              <a:rPr lang="ar-EG" sz="7200" b="1" dirty="0" err="1"/>
              <a:t>ويمتلى</a:t>
            </a:r>
            <a:r>
              <a:rPr lang="ar-EG" sz="7200" b="1" dirty="0"/>
              <a:t> الكون من سبحه</a:t>
            </a:r>
          </a:p>
          <a:p>
            <a:pPr algn="ctr"/>
            <a:br>
              <a:rPr lang="ar-EG" sz="72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الأرض وملؤها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 المسكونة والساكنون فيها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للرب إلهنا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6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90</Words>
  <Application>Microsoft Office PowerPoint</Application>
  <PresentationFormat>عرض على الشاشة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2023-12-23T10:48:06Z</dcterms:modified>
</cp:coreProperties>
</file>