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46" r:id="rId3"/>
    <p:sldId id="274" r:id="rId4"/>
    <p:sldId id="352" r:id="rId5"/>
    <p:sldId id="348" r:id="rId6"/>
    <p:sldId id="353" r:id="rId7"/>
    <p:sldId id="350" r:id="rId8"/>
    <p:sldId id="35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52"/>
            <p14:sldId id="348"/>
            <p14:sldId id="353"/>
            <p14:sldId id="350"/>
            <p14:sldId id="35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4" y="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81000"/>
            <a:ext cx="91440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تـرنيــمة</a:t>
            </a:r>
          </a:p>
          <a:p>
            <a:pPr algn="ctr">
              <a:spcBef>
                <a:spcPts val="2400"/>
              </a:spcBef>
            </a:pPr>
            <a:r>
              <a:rPr lang="ar-EG" sz="6600" b="1" dirty="0"/>
              <a:t>الأرض وملؤها للرب إلهنا</a:t>
            </a:r>
            <a:endParaRPr lang="ar-EG" altLang="zh-CN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الأرض وملؤها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للرب إلهنا المسكونة والساكنون فيها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للرب إلهنا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كل ركبة تجثو منحنيه </a:t>
            </a:r>
          </a:p>
          <a:p>
            <a:pPr algn="ctr" rtl="1"/>
            <a:r>
              <a:rPr lang="ar-EG" sz="7200" b="1" dirty="0"/>
              <a:t>كل الالسنة معترفة</a:t>
            </a:r>
            <a:br>
              <a:rPr lang="ar-EG" sz="7200" b="1" dirty="0"/>
            </a:br>
            <a:r>
              <a:rPr lang="ar-EG" sz="7200" b="1" dirty="0"/>
              <a:t>أن يسوع (هو هو رب)2 </a:t>
            </a:r>
          </a:p>
          <a:p>
            <a:pPr algn="ctr" rtl="1"/>
            <a:r>
              <a:rPr lang="ar-EG" sz="7200" b="1" dirty="0"/>
              <a:t>لمجــــــد الله</a:t>
            </a:r>
            <a:endParaRPr lang="ar-SA" sz="80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الأرض وملؤها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للرب إلهنا المسكونة والساكنون فيها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للرب إلهنا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044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2- </a:t>
            </a:r>
          </a:p>
          <a:p>
            <a:pPr algn="ctr" rtl="1"/>
            <a:r>
              <a:rPr lang="ar-EG" sz="8000" b="1" dirty="0"/>
              <a:t>فالهنا منه الكل </a:t>
            </a:r>
          </a:p>
          <a:p>
            <a:pPr algn="ctr" rtl="1"/>
            <a:r>
              <a:rPr lang="ar-EG" sz="8000" b="1" dirty="0" err="1"/>
              <a:t>وبه</a:t>
            </a:r>
            <a:r>
              <a:rPr lang="ar-EG" sz="8000" b="1" dirty="0"/>
              <a:t> كل الأشياء</a:t>
            </a:r>
            <a:br>
              <a:rPr lang="ar-EG" sz="8000" b="1" dirty="0"/>
            </a:br>
            <a:r>
              <a:rPr lang="ar-EG" sz="8000" b="1" dirty="0" err="1"/>
              <a:t>والهنا</a:t>
            </a:r>
            <a:r>
              <a:rPr lang="ar-EG" sz="8000" b="1" dirty="0"/>
              <a:t> له الكل </a:t>
            </a:r>
          </a:p>
          <a:p>
            <a:pPr algn="ctr" rtl="1"/>
            <a:r>
              <a:rPr lang="ar-EG" sz="8000" b="1" dirty="0"/>
              <a:t>الأرض والسماء</a:t>
            </a:r>
            <a:endParaRPr lang="ar-SA" sz="88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الأرض وملؤها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للرب إلهنا المسكونة والساكنون فيها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للرب إلهنا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482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قد صارت ممالك العالم </a:t>
            </a:r>
          </a:p>
          <a:p>
            <a:pPr algn="ctr" rtl="1"/>
            <a:r>
              <a:rPr lang="ar-EG" sz="7200" b="1" dirty="0"/>
              <a:t>للرب ولمسيحيه</a:t>
            </a:r>
            <a:br>
              <a:rPr lang="ar-EG" sz="7200" b="1" dirty="0"/>
            </a:br>
            <a:r>
              <a:rPr lang="ar-EG" sz="7200" b="1" dirty="0"/>
              <a:t>سيبصر الجميع ذا قريبا </a:t>
            </a:r>
            <a:r>
              <a:rPr lang="ar-EG" sz="7200" b="1" dirty="0" err="1"/>
              <a:t>ويمتلى</a:t>
            </a:r>
            <a:r>
              <a:rPr lang="ar-EG" sz="7200" b="1" dirty="0"/>
              <a:t> الكون من سبحه</a:t>
            </a:r>
          </a:p>
          <a:p>
            <a:pPr algn="ctr"/>
            <a:br>
              <a:rPr lang="ar-EG" sz="7200" b="1" dirty="0"/>
            </a:br>
            <a:endParaRPr lang="ar-SA" sz="80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الأرض وملؤها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للرب إلهنا المسكونة والساكنون فيها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للرب إلهنا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469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1874</TotalTime>
  <Words>90</Words>
  <Application>Microsoft Office PowerPoint</Application>
  <PresentationFormat>عرض على الشاشة (4:3)</PresentationFormat>
  <Paragraphs>26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211</cp:revision>
  <dcterms:created xsi:type="dcterms:W3CDTF">2021-12-07T14:30:00Z</dcterms:created>
  <dcterms:modified xsi:type="dcterms:W3CDTF">2023-12-23T10:48:06Z</dcterms:modified>
</cp:coreProperties>
</file>